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67"/>
  </p:notesMasterIdLst>
  <p:handoutMasterIdLst>
    <p:handoutMasterId r:id="rId68"/>
  </p:handout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Lst>
  <p:sldSz cx="9144000" cy="6858000" type="screen4x3"/>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5" d="100"/>
          <a:sy n="75" d="100"/>
        </p:scale>
        <p:origin x="-94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頁首版面配置區 1"/>
          <p:cNvSpPr txBox="1">
            <a:spLocks noGrp="1"/>
          </p:cNvSpPr>
          <p:nvPr>
            <p:ph type="hdr" sz="quarter"/>
          </p:nvPr>
        </p:nvSpPr>
        <p:spPr>
          <a:xfrm>
            <a:off x="0" y="0"/>
            <a:ext cx="2976035" cy="456873"/>
          </a:xfrm>
          <a:prstGeom prst="rect">
            <a:avLst/>
          </a:prstGeom>
          <a:noFill/>
          <a:ln>
            <a:noFill/>
          </a:ln>
        </p:spPr>
        <p:txBody>
          <a:bodyPr vert="horz" wrap="none" lIns="80766" tIns="40383" rIns="80766" bIns="40383" anchorCtr="0" compatLnSpc="0"/>
          <a:lstStyle/>
          <a:p>
            <a:pPr hangingPunct="0">
              <a:defRPr sz="1400"/>
            </a:pPr>
            <a:endParaRPr lang="en-US" sz="1300">
              <a:latin typeface="Arial" pitchFamily="18"/>
              <a:ea typeface="Microsoft YaHei" pitchFamily="2"/>
              <a:cs typeface="Mangal" pitchFamily="2"/>
            </a:endParaRPr>
          </a:p>
        </p:txBody>
      </p:sp>
      <p:sp>
        <p:nvSpPr>
          <p:cNvPr id="3" name="日期版面配置區 2"/>
          <p:cNvSpPr txBox="1">
            <a:spLocks noGrp="1"/>
          </p:cNvSpPr>
          <p:nvPr>
            <p:ph type="dt" sz="quarter" idx="1"/>
          </p:nvPr>
        </p:nvSpPr>
        <p:spPr>
          <a:xfrm>
            <a:off x="3881647" y="0"/>
            <a:ext cx="2976035" cy="456873"/>
          </a:xfrm>
          <a:prstGeom prst="rect">
            <a:avLst/>
          </a:prstGeom>
          <a:noFill/>
          <a:ln>
            <a:noFill/>
          </a:ln>
        </p:spPr>
        <p:txBody>
          <a:bodyPr vert="horz" wrap="none" lIns="80766" tIns="40383" rIns="80766" bIns="40383" anchorCtr="0" compatLnSpc="0"/>
          <a:lstStyle/>
          <a:p>
            <a:pPr algn="r" hangingPunct="0">
              <a:defRPr sz="1400"/>
            </a:pPr>
            <a:fld id="{52B2D085-4091-430C-871D-2FF0FAD4C436}" type="datetimeFigureOut">
              <a:t>5/4/2015</a:t>
            </a:fld>
            <a:endParaRPr lang="en-US" sz="1300">
              <a:latin typeface="Arial" pitchFamily="18"/>
              <a:ea typeface="Microsoft YaHei" pitchFamily="2"/>
              <a:cs typeface="Mangal" pitchFamily="2"/>
            </a:endParaRPr>
          </a:p>
        </p:txBody>
      </p:sp>
      <p:sp>
        <p:nvSpPr>
          <p:cNvPr id="4" name="頁尾版面配置區 3"/>
          <p:cNvSpPr txBox="1">
            <a:spLocks noGrp="1"/>
          </p:cNvSpPr>
          <p:nvPr>
            <p:ph type="ftr" sz="quarter" idx="2"/>
          </p:nvPr>
        </p:nvSpPr>
        <p:spPr>
          <a:xfrm>
            <a:off x="0" y="8686800"/>
            <a:ext cx="2976035" cy="456873"/>
          </a:xfrm>
          <a:prstGeom prst="rect">
            <a:avLst/>
          </a:prstGeom>
          <a:noFill/>
          <a:ln>
            <a:noFill/>
          </a:ln>
        </p:spPr>
        <p:txBody>
          <a:bodyPr vert="horz" wrap="none" lIns="80766" tIns="40383" rIns="80766" bIns="40383" anchor="b" anchorCtr="0" compatLnSpc="0"/>
          <a:lstStyle/>
          <a:p>
            <a:pPr hangingPunct="0">
              <a:defRPr sz="1400"/>
            </a:pPr>
            <a:endParaRPr lang="en-US" sz="1300">
              <a:latin typeface="Arial" pitchFamily="18"/>
              <a:ea typeface="Microsoft YaHei" pitchFamily="2"/>
              <a:cs typeface="Mangal" pitchFamily="2"/>
            </a:endParaRPr>
          </a:p>
        </p:txBody>
      </p:sp>
      <p:sp>
        <p:nvSpPr>
          <p:cNvPr id="5" name="投影片編號版面配置區 4"/>
          <p:cNvSpPr txBox="1">
            <a:spLocks noGrp="1"/>
          </p:cNvSpPr>
          <p:nvPr>
            <p:ph type="sldNum" sz="quarter" idx="3"/>
          </p:nvPr>
        </p:nvSpPr>
        <p:spPr>
          <a:xfrm>
            <a:off x="3881647" y="8686800"/>
            <a:ext cx="2976035" cy="456873"/>
          </a:xfrm>
          <a:prstGeom prst="rect">
            <a:avLst/>
          </a:prstGeom>
          <a:noFill/>
          <a:ln>
            <a:noFill/>
          </a:ln>
        </p:spPr>
        <p:txBody>
          <a:bodyPr vert="horz" wrap="none" lIns="80766" tIns="40383" rIns="80766" bIns="40383" anchor="b" anchorCtr="0" compatLnSpc="0"/>
          <a:lstStyle/>
          <a:p>
            <a:pPr algn="r" hangingPunct="0">
              <a:defRPr sz="1400"/>
            </a:pPr>
            <a:fld id="{1FC6A22B-9E56-4CCA-B6CF-CAB0924EC0C6}" type="slidenum">
              <a:t>‹#›</a:t>
            </a:fld>
            <a:endParaRPr lang="en-US" sz="1300">
              <a:latin typeface="Arial" pitchFamily="18"/>
              <a:ea typeface="Microsoft YaHei" pitchFamily="2"/>
              <a:cs typeface="Mangal" pitchFamily="2"/>
            </a:endParaRPr>
          </a:p>
        </p:txBody>
      </p:sp>
    </p:spTree>
    <p:extLst>
      <p:ext uri="{BB962C8B-B14F-4D97-AF65-F5344CB8AC3E}">
        <p14:creationId xmlns:p14="http://schemas.microsoft.com/office/powerpoint/2010/main" val="3955557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idx="2"/>
          </p:nvPr>
        </p:nvSpPr>
        <p:spPr>
          <a:xfrm>
            <a:off x="1371599" y="764280"/>
            <a:ext cx="5028480" cy="3771360"/>
          </a:xfrm>
          <a:prstGeom prst="rect">
            <a:avLst/>
          </a:prstGeom>
          <a:noFill/>
          <a:ln>
            <a:noFill/>
            <a:prstDash val="solid"/>
          </a:ln>
        </p:spPr>
      </p:sp>
      <p:sp>
        <p:nvSpPr>
          <p:cNvPr id="3" name="備忘稿版面配置區 2"/>
          <p:cNvSpPr txBox="1">
            <a:spLocks noGrp="1"/>
          </p:cNvSpPr>
          <p:nvPr>
            <p:ph type="body" sz="quarter" idx="3"/>
          </p:nvPr>
        </p:nvSpPr>
        <p:spPr>
          <a:xfrm>
            <a:off x="777239" y="4777560"/>
            <a:ext cx="6217560" cy="4525920"/>
          </a:xfrm>
          <a:prstGeom prst="rect">
            <a:avLst/>
          </a:prstGeom>
          <a:noFill/>
          <a:ln>
            <a:noFill/>
          </a:ln>
        </p:spPr>
        <p:txBody>
          <a:bodyPr lIns="0" tIns="0" rIns="0" bIns="0"/>
          <a:lstStyle/>
          <a:p>
            <a:endParaRPr lang="en-US" altLang="zh-HK"/>
          </a:p>
        </p:txBody>
      </p:sp>
      <p:sp>
        <p:nvSpPr>
          <p:cNvPr id="4" name="頁首版面配置區 3"/>
          <p:cNvSpPr txBox="1">
            <a:spLocks noGrp="1"/>
          </p:cNvSpPr>
          <p:nvPr>
            <p:ph type="hdr" sz="quarter"/>
          </p:nvPr>
        </p:nvSpPr>
        <p:spPr>
          <a:xfrm>
            <a:off x="0" y="0"/>
            <a:ext cx="3372840" cy="502560"/>
          </a:xfrm>
          <a:prstGeom prst="rect">
            <a:avLst/>
          </a:prstGeom>
          <a:noFill/>
          <a:ln>
            <a:noFill/>
          </a:ln>
        </p:spPr>
        <p:txBody>
          <a:bodyPr lIns="0" tIns="0" rIns="0" bIns="0" anchorCtr="0"/>
          <a:lstStyle>
            <a:lvl1pPr lvl="0" rtl="0" hangingPunct="0">
              <a:buNone/>
              <a:tabLst/>
              <a:defRPr lang="en-US" sz="1400" kern="1200">
                <a:latin typeface="Times New Roman" pitchFamily="18"/>
                <a:ea typeface="Lucida Sans Unicode" pitchFamily="2"/>
                <a:cs typeface="Tahoma" pitchFamily="2"/>
              </a:defRPr>
            </a:lvl1pPr>
          </a:lstStyle>
          <a:p>
            <a:pPr lvl="0"/>
            <a:endParaRPr lang="en-US"/>
          </a:p>
        </p:txBody>
      </p:sp>
      <p:sp>
        <p:nvSpPr>
          <p:cNvPr id="5" name="日期版面配置區 4"/>
          <p:cNvSpPr txBox="1">
            <a:spLocks noGrp="1"/>
          </p:cNvSpPr>
          <p:nvPr>
            <p:ph type="dt" idx="1"/>
          </p:nvPr>
        </p:nvSpPr>
        <p:spPr>
          <a:xfrm>
            <a:off x="4399200" y="0"/>
            <a:ext cx="3372840" cy="502560"/>
          </a:xfrm>
          <a:prstGeom prst="rect">
            <a:avLst/>
          </a:prstGeom>
          <a:noFill/>
          <a:ln>
            <a:noFill/>
          </a:ln>
        </p:spPr>
        <p:txBody>
          <a:bodyPr lIns="0" tIns="0" rIns="0" bIns="0" anchorCtr="0"/>
          <a:lstStyle>
            <a:lvl1pPr lvl="0" algn="r" rtl="0" hangingPunct="0">
              <a:buNone/>
              <a:tabLst/>
              <a:defRPr lang="en-US" sz="1400" kern="1200">
                <a:latin typeface="Times New Roman" pitchFamily="18"/>
                <a:ea typeface="Lucida Sans Unicode" pitchFamily="2"/>
                <a:cs typeface="Tahoma" pitchFamily="2"/>
              </a:defRPr>
            </a:lvl1pPr>
          </a:lstStyle>
          <a:p>
            <a:pPr lvl="0"/>
            <a:fld id="{CD1BB50E-3949-434E-BF40-8431E8EF6F2C}" type="datetimeFigureOut">
              <a:t>5/4/2015</a:t>
            </a:fld>
            <a:endParaRPr lang="en-US"/>
          </a:p>
        </p:txBody>
      </p:sp>
      <p:sp>
        <p:nvSpPr>
          <p:cNvPr id="6" name="頁尾版面配置區 5"/>
          <p:cNvSpPr txBox="1">
            <a:spLocks noGrp="1"/>
          </p:cNvSpPr>
          <p:nvPr>
            <p:ph type="ftr" sz="quarter" idx="4"/>
          </p:nvPr>
        </p:nvSpPr>
        <p:spPr>
          <a:xfrm>
            <a:off x="0" y="9555480"/>
            <a:ext cx="3372840" cy="502560"/>
          </a:xfrm>
          <a:prstGeom prst="rect">
            <a:avLst/>
          </a:prstGeom>
          <a:noFill/>
          <a:ln>
            <a:noFill/>
          </a:ln>
        </p:spPr>
        <p:txBody>
          <a:bodyPr lIns="0" tIns="0" rIns="0" bIns="0" anchor="b" anchorCtr="0"/>
          <a:lstStyle>
            <a:lvl1pPr lvl="0" rtl="0" hangingPunct="0">
              <a:buNone/>
              <a:tabLst/>
              <a:defRPr lang="en-US" sz="1400" kern="1200">
                <a:latin typeface="Times New Roman" pitchFamily="18"/>
                <a:ea typeface="Lucida Sans Unicode" pitchFamily="2"/>
                <a:cs typeface="Tahoma" pitchFamily="2"/>
              </a:defRPr>
            </a:lvl1pPr>
          </a:lstStyle>
          <a:p>
            <a:pPr lvl="0"/>
            <a:endParaRPr lang="en-US"/>
          </a:p>
        </p:txBody>
      </p:sp>
      <p:sp>
        <p:nvSpPr>
          <p:cNvPr id="7" name="投影片編號版面配置區 6"/>
          <p:cNvSpPr txBox="1">
            <a:spLocks noGrp="1"/>
          </p:cNvSpPr>
          <p:nvPr>
            <p:ph type="sldNum" sz="quarter" idx="5"/>
          </p:nvPr>
        </p:nvSpPr>
        <p:spPr>
          <a:xfrm>
            <a:off x="4399200" y="9555480"/>
            <a:ext cx="3372840" cy="502560"/>
          </a:xfrm>
          <a:prstGeom prst="rect">
            <a:avLst/>
          </a:prstGeom>
          <a:noFill/>
          <a:ln>
            <a:noFill/>
          </a:ln>
        </p:spPr>
        <p:txBody>
          <a:bodyPr lIns="0" tIns="0" rIns="0" bIns="0" anchor="b" anchorCtr="0"/>
          <a:lstStyle>
            <a:lvl1pPr lvl="0" algn="r" rtl="0" hangingPunct="0">
              <a:buNone/>
              <a:tabLst/>
              <a:defRPr lang="en-US" sz="1400" kern="1200">
                <a:latin typeface="Times New Roman" pitchFamily="18"/>
                <a:ea typeface="Lucida Sans Unicode" pitchFamily="2"/>
                <a:cs typeface="Tahoma" pitchFamily="2"/>
              </a:defRPr>
            </a:lvl1pPr>
          </a:lstStyle>
          <a:p>
            <a:pPr lvl="0"/>
            <a:fld id="{2E6FEDE4-D157-496D-AA54-56493EAB193D}" type="slidenum">
              <a:t>‹#›</a:t>
            </a:fld>
            <a:endParaRPr lang="en-US"/>
          </a:p>
        </p:txBody>
      </p:sp>
    </p:spTree>
    <p:extLst>
      <p:ext uri="{BB962C8B-B14F-4D97-AF65-F5344CB8AC3E}">
        <p14:creationId xmlns:p14="http://schemas.microsoft.com/office/powerpoint/2010/main" val="2814176324"/>
      </p:ext>
    </p:extLst>
  </p:cSld>
  <p:clrMap bg1="lt1" tx1="dk1" bg2="lt2" tx2="dk2" accent1="accent1" accent2="accent2" accent3="accent3" accent4="accent4" accent5="accent5" accent6="accent6" hlink="hlink" folHlink="folHlink"/>
  <p:notesStyle>
    <a:lvl1pPr marL="216000" marR="0" indent="-216000" rtl="0" hangingPunct="0">
      <a:tabLst/>
      <a:defRPr lang="en-US" altLang="zh-HK"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0"/>
            <a:ext cx="0" cy="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0" y="0"/>
            <a:ext cx="360" cy="360"/>
          </a:xfrm>
        </p:spPr>
        <p:txBody>
          <a:bodyPr wrap="square" lIns="90000" tIns="45000" rIns="90000" bIns="45000" anchor="t"/>
          <a:lstStyle/>
          <a:p>
            <a:pPr lvl="0"/>
            <a:endParaRPr lang="en-US"/>
          </a:p>
        </p:txBody>
      </p:sp>
      <p:sp>
        <p:nvSpPr>
          <p:cNvPr id="4" name="Slide Number Placeholder 3"/>
          <p:cNvSpPr txBox="1">
            <a:spLocks noGrp="1"/>
          </p:cNvSpPr>
          <p:nvPr>
            <p:ph type="sldNum" sz="quarter" idx="8"/>
          </p:nvPr>
        </p:nvSpPr>
        <p:spPr>
          <a:xfrm>
            <a:off x="0" y="0"/>
            <a:ext cx="360" cy="360"/>
          </a:xfrm>
        </p:spPr>
        <p:txBody>
          <a:bodyPr wrap="square" lIns="90000" tIns="45000" rIns="90000" bIns="45000" anchor="t"/>
          <a:lstStyle/>
          <a:p>
            <a:pPr lvl="0" algn="l">
              <a:spcBef>
                <a:spcPts val="558"/>
              </a:spcBef>
              <a:buClr>
                <a:srgbClr val="003366"/>
              </a:buClr>
              <a:buSzPct val="75000"/>
              <a:buFont typeface="Wingdings"/>
              <a:buChar char="l"/>
            </a:pPr>
            <a:fld id="{3F20B763-E3A7-454C-999D-B0A9AFCBE7DB}" type="slidenum">
              <a:t>1</a:t>
            </a:fld>
            <a:endParaRPr lang="en-US" sz="2800">
              <a:solidFill>
                <a:srgbClr val="99CC99"/>
              </a:solidFill>
              <a:latin typeface="Arial" pitchFamily="18"/>
              <a:ea typeface="+mn-ea" pitchFamily="2"/>
              <a:cs typeface="+mn-cs" pitchFamily="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371600" y="763588"/>
            <a:ext cx="5029200" cy="3771900"/>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777239" y="4777560"/>
            <a:ext cx="6217560" cy="4526280"/>
          </a:xfrm>
        </p:spPr>
        <p:txBody>
          <a:bodyPr/>
          <a:lstStyle/>
          <a:p>
            <a:endParaRPr lang="en-US" altLang="zh-HK"/>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4588" y="695325"/>
            <a:ext cx="4568825" cy="3427413"/>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4588" y="695325"/>
            <a:ext cx="4568825" cy="3427413"/>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noResize="1"/>
          </p:cNvSpPr>
          <p:nvPr>
            <p:ph type="sldImg"/>
          </p:nvPr>
        </p:nvSpPr>
        <p:spPr>
          <a:xfrm>
            <a:off x="1143000" y="694800"/>
            <a:ext cx="4571640" cy="3428639"/>
          </a:xfrm>
          <a:solidFill>
            <a:srgbClr val="CFE7F5"/>
          </a:solidFill>
          <a:ln w="25400">
            <a:solidFill>
              <a:srgbClr val="808080"/>
            </a:solidFill>
            <a:prstDash val="solid"/>
          </a:ln>
        </p:spPr>
      </p:sp>
      <p:sp>
        <p:nvSpPr>
          <p:cNvPr id="3" name="備忘稿版面配置區 2"/>
          <p:cNvSpPr txBox="1">
            <a:spLocks noGrp="1"/>
          </p:cNvSpPr>
          <p:nvPr>
            <p:ph type="body" sz="quarter" idx="1"/>
          </p:nvPr>
        </p:nvSpPr>
        <p:spPr>
          <a:xfrm>
            <a:off x="685799" y="4343400"/>
            <a:ext cx="5486040" cy="4114800"/>
          </a:xfrm>
        </p:spPr>
        <p:txBody>
          <a:bodyPr/>
          <a:lstStyle/>
          <a:p>
            <a:endParaRPr lang="en-US" altLang="zh-H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HK"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HK" altLang="en-US"/>
          </a:p>
        </p:txBody>
      </p:sp>
      <p:sp>
        <p:nvSpPr>
          <p:cNvPr id="4" name="日期版面配置區 3"/>
          <p:cNvSpPr>
            <a:spLocks noGrp="1"/>
          </p:cNvSpPr>
          <p:nvPr>
            <p:ph type="dt" sz="half" idx="10"/>
          </p:nvPr>
        </p:nvSpPr>
        <p:spPr/>
        <p:txBody>
          <a:bodyPr/>
          <a:lstStyle/>
          <a:p>
            <a:pPr lvl="0"/>
            <a:endParaRPr lang="en-US"/>
          </a:p>
        </p:txBody>
      </p:sp>
      <p:sp>
        <p:nvSpPr>
          <p:cNvPr id="5" name="頁尾版面配置區 4"/>
          <p:cNvSpPr>
            <a:spLocks noGrp="1"/>
          </p:cNvSpPr>
          <p:nvPr>
            <p:ph type="ftr" sz="quarter" idx="11"/>
          </p:nvPr>
        </p:nvSpPr>
        <p:spPr/>
        <p:txBody>
          <a:bodyPr/>
          <a:lstStyle/>
          <a:p>
            <a:pPr lvl="0"/>
            <a:endParaRPr lang="en-US"/>
          </a:p>
        </p:txBody>
      </p:sp>
      <p:sp>
        <p:nvSpPr>
          <p:cNvPr id="6" name="投影片編號版面配置區 5"/>
          <p:cNvSpPr>
            <a:spLocks noGrp="1"/>
          </p:cNvSpPr>
          <p:nvPr>
            <p:ph type="sldNum" sz="quarter" idx="12"/>
          </p:nvPr>
        </p:nvSpPr>
        <p:spPr/>
        <p:txBody>
          <a:bodyPr/>
          <a:lstStyle/>
          <a:p>
            <a:pPr lvl="0"/>
            <a:fld id="{29D2C259-AE78-4364-9EB9-D420C6C7E11C}" type="slidenum">
              <a:t>‹#›</a:t>
            </a:fld>
            <a:endParaRPr lang="en-US"/>
          </a:p>
        </p:txBody>
      </p:sp>
    </p:spTree>
    <p:extLst>
      <p:ext uri="{BB962C8B-B14F-4D97-AF65-F5344CB8AC3E}">
        <p14:creationId xmlns:p14="http://schemas.microsoft.com/office/powerpoint/2010/main" val="28348312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pPr lvl="0"/>
            <a:endParaRPr lang="en-US"/>
          </a:p>
        </p:txBody>
      </p:sp>
      <p:sp>
        <p:nvSpPr>
          <p:cNvPr id="5" name="頁尾版面配置區 4"/>
          <p:cNvSpPr>
            <a:spLocks noGrp="1"/>
          </p:cNvSpPr>
          <p:nvPr>
            <p:ph type="ftr" sz="quarter" idx="11"/>
          </p:nvPr>
        </p:nvSpPr>
        <p:spPr/>
        <p:txBody>
          <a:bodyPr/>
          <a:lstStyle/>
          <a:p>
            <a:pPr lvl="0"/>
            <a:endParaRPr lang="en-US"/>
          </a:p>
        </p:txBody>
      </p:sp>
      <p:sp>
        <p:nvSpPr>
          <p:cNvPr id="6" name="投影片編號版面配置區 5"/>
          <p:cNvSpPr>
            <a:spLocks noGrp="1"/>
          </p:cNvSpPr>
          <p:nvPr>
            <p:ph type="sldNum" sz="quarter" idx="12"/>
          </p:nvPr>
        </p:nvSpPr>
        <p:spPr/>
        <p:txBody>
          <a:bodyPr/>
          <a:lstStyle/>
          <a:p>
            <a:pPr lvl="0"/>
            <a:fld id="{5FB8F4E5-546D-48A6-AD16-69D34C57C20D}" type="slidenum">
              <a:t>‹#›</a:t>
            </a:fld>
            <a:endParaRPr lang="en-US"/>
          </a:p>
        </p:txBody>
      </p:sp>
    </p:spTree>
    <p:extLst>
      <p:ext uri="{BB962C8B-B14F-4D97-AF65-F5344CB8AC3E}">
        <p14:creationId xmlns:p14="http://schemas.microsoft.com/office/powerpoint/2010/main" val="29577308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46863" y="1425575"/>
            <a:ext cx="2062162" cy="4705350"/>
          </a:xfrm>
        </p:spPr>
        <p:txBody>
          <a:bodyPr vert="eaVert"/>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a:xfrm>
            <a:off x="457200" y="1425575"/>
            <a:ext cx="6037263" cy="47053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pPr lvl="0"/>
            <a:endParaRPr lang="en-US"/>
          </a:p>
        </p:txBody>
      </p:sp>
      <p:sp>
        <p:nvSpPr>
          <p:cNvPr id="5" name="頁尾版面配置區 4"/>
          <p:cNvSpPr>
            <a:spLocks noGrp="1"/>
          </p:cNvSpPr>
          <p:nvPr>
            <p:ph type="ftr" sz="quarter" idx="11"/>
          </p:nvPr>
        </p:nvSpPr>
        <p:spPr/>
        <p:txBody>
          <a:bodyPr/>
          <a:lstStyle/>
          <a:p>
            <a:pPr lvl="0"/>
            <a:endParaRPr lang="en-US"/>
          </a:p>
        </p:txBody>
      </p:sp>
      <p:sp>
        <p:nvSpPr>
          <p:cNvPr id="6" name="投影片編號版面配置區 5"/>
          <p:cNvSpPr>
            <a:spLocks noGrp="1"/>
          </p:cNvSpPr>
          <p:nvPr>
            <p:ph type="sldNum" sz="quarter" idx="12"/>
          </p:nvPr>
        </p:nvSpPr>
        <p:spPr/>
        <p:txBody>
          <a:bodyPr/>
          <a:lstStyle/>
          <a:p>
            <a:pPr lvl="0"/>
            <a:fld id="{B8ADC9DB-D658-4B97-AE9B-58C1732911E9}" type="slidenum">
              <a:t>‹#›</a:t>
            </a:fld>
            <a:endParaRPr lang="en-US"/>
          </a:p>
        </p:txBody>
      </p:sp>
    </p:spTree>
    <p:extLst>
      <p:ext uri="{BB962C8B-B14F-4D97-AF65-F5344CB8AC3E}">
        <p14:creationId xmlns:p14="http://schemas.microsoft.com/office/powerpoint/2010/main" val="26154349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HK"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HK" altLang="en-US"/>
          </a:p>
        </p:txBody>
      </p:sp>
      <p:sp>
        <p:nvSpPr>
          <p:cNvPr id="4" name="日期版面配置區 3"/>
          <p:cNvSpPr>
            <a:spLocks noGrp="1"/>
          </p:cNvSpPr>
          <p:nvPr>
            <p:ph type="dt" sz="half" idx="10"/>
          </p:nvPr>
        </p:nvSpPr>
        <p:spPr/>
        <p:txBody>
          <a:bodyPr/>
          <a:lstStyle/>
          <a:p>
            <a:pPr lvl="0"/>
            <a:endParaRPr lang="en-US"/>
          </a:p>
        </p:txBody>
      </p:sp>
      <p:sp>
        <p:nvSpPr>
          <p:cNvPr id="5" name="頁尾版面配置區 4"/>
          <p:cNvSpPr>
            <a:spLocks noGrp="1"/>
          </p:cNvSpPr>
          <p:nvPr>
            <p:ph type="ftr" sz="quarter" idx="11"/>
          </p:nvPr>
        </p:nvSpPr>
        <p:spPr/>
        <p:txBody>
          <a:bodyPr/>
          <a:lstStyle/>
          <a:p>
            <a:pPr lvl="0"/>
            <a:endParaRPr lang="en-US"/>
          </a:p>
        </p:txBody>
      </p:sp>
      <p:sp>
        <p:nvSpPr>
          <p:cNvPr id="6" name="投影片編號版面配置區 5"/>
          <p:cNvSpPr>
            <a:spLocks noGrp="1"/>
          </p:cNvSpPr>
          <p:nvPr>
            <p:ph type="sldNum" sz="quarter" idx="12"/>
          </p:nvPr>
        </p:nvSpPr>
        <p:spPr/>
        <p:txBody>
          <a:bodyPr/>
          <a:lstStyle/>
          <a:p>
            <a:pPr lvl="0"/>
            <a:fld id="{3786A280-FACA-496E-9267-3D64F8852E1D}" type="slidenum">
              <a:t>‹#›</a:t>
            </a:fld>
            <a:endParaRPr lang="en-US"/>
          </a:p>
        </p:txBody>
      </p:sp>
    </p:spTree>
    <p:extLst>
      <p:ext uri="{BB962C8B-B14F-4D97-AF65-F5344CB8AC3E}">
        <p14:creationId xmlns:p14="http://schemas.microsoft.com/office/powerpoint/2010/main" val="21777272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pPr lvl="0"/>
            <a:endParaRPr lang="en-US"/>
          </a:p>
        </p:txBody>
      </p:sp>
      <p:sp>
        <p:nvSpPr>
          <p:cNvPr id="5" name="頁尾版面配置區 4"/>
          <p:cNvSpPr>
            <a:spLocks noGrp="1"/>
          </p:cNvSpPr>
          <p:nvPr>
            <p:ph type="ftr" sz="quarter" idx="11"/>
          </p:nvPr>
        </p:nvSpPr>
        <p:spPr/>
        <p:txBody>
          <a:bodyPr/>
          <a:lstStyle/>
          <a:p>
            <a:pPr lvl="0"/>
            <a:endParaRPr lang="en-US"/>
          </a:p>
        </p:txBody>
      </p:sp>
      <p:sp>
        <p:nvSpPr>
          <p:cNvPr id="6" name="投影片編號版面配置區 5"/>
          <p:cNvSpPr>
            <a:spLocks noGrp="1"/>
          </p:cNvSpPr>
          <p:nvPr>
            <p:ph type="sldNum" sz="quarter" idx="12"/>
          </p:nvPr>
        </p:nvSpPr>
        <p:spPr/>
        <p:txBody>
          <a:bodyPr/>
          <a:lstStyle/>
          <a:p>
            <a:pPr lvl="0"/>
            <a:fld id="{6298F6C9-23EC-4E87-9EBD-D76DD76242F7}" type="slidenum">
              <a:t>‹#›</a:t>
            </a:fld>
            <a:endParaRPr lang="en-US"/>
          </a:p>
        </p:txBody>
      </p:sp>
    </p:spTree>
    <p:extLst>
      <p:ext uri="{BB962C8B-B14F-4D97-AF65-F5344CB8AC3E}">
        <p14:creationId xmlns:p14="http://schemas.microsoft.com/office/powerpoint/2010/main" val="6927900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pPr lvl="0"/>
            <a:endParaRPr lang="en-US"/>
          </a:p>
        </p:txBody>
      </p:sp>
      <p:sp>
        <p:nvSpPr>
          <p:cNvPr id="5" name="頁尾版面配置區 4"/>
          <p:cNvSpPr>
            <a:spLocks noGrp="1"/>
          </p:cNvSpPr>
          <p:nvPr>
            <p:ph type="ftr" sz="quarter" idx="11"/>
          </p:nvPr>
        </p:nvSpPr>
        <p:spPr/>
        <p:txBody>
          <a:bodyPr/>
          <a:lstStyle/>
          <a:p>
            <a:pPr lvl="0"/>
            <a:endParaRPr lang="en-US"/>
          </a:p>
        </p:txBody>
      </p:sp>
      <p:sp>
        <p:nvSpPr>
          <p:cNvPr id="6" name="投影片編號版面配置區 5"/>
          <p:cNvSpPr>
            <a:spLocks noGrp="1"/>
          </p:cNvSpPr>
          <p:nvPr>
            <p:ph type="sldNum" sz="quarter" idx="12"/>
          </p:nvPr>
        </p:nvSpPr>
        <p:spPr/>
        <p:txBody>
          <a:bodyPr/>
          <a:lstStyle/>
          <a:p>
            <a:pPr lvl="0"/>
            <a:fld id="{BBF3D9E3-51E9-4A46-9941-ACD7DAF7F448}" type="slidenum">
              <a:t>‹#›</a:t>
            </a:fld>
            <a:endParaRPr lang="en-US"/>
          </a:p>
        </p:txBody>
      </p:sp>
    </p:spTree>
    <p:extLst>
      <p:ext uri="{BB962C8B-B14F-4D97-AF65-F5344CB8AC3E}">
        <p14:creationId xmlns:p14="http://schemas.microsoft.com/office/powerpoint/2010/main" val="668963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日期版面配置區 4"/>
          <p:cNvSpPr>
            <a:spLocks noGrp="1"/>
          </p:cNvSpPr>
          <p:nvPr>
            <p:ph type="dt" sz="half" idx="10"/>
          </p:nvPr>
        </p:nvSpPr>
        <p:spPr/>
        <p:txBody>
          <a:bodyPr/>
          <a:lstStyle/>
          <a:p>
            <a:pPr lvl="0"/>
            <a:endParaRPr lang="en-US"/>
          </a:p>
        </p:txBody>
      </p:sp>
      <p:sp>
        <p:nvSpPr>
          <p:cNvPr id="6" name="頁尾版面配置區 5"/>
          <p:cNvSpPr>
            <a:spLocks noGrp="1"/>
          </p:cNvSpPr>
          <p:nvPr>
            <p:ph type="ftr" sz="quarter" idx="11"/>
          </p:nvPr>
        </p:nvSpPr>
        <p:spPr/>
        <p:txBody>
          <a:bodyPr/>
          <a:lstStyle/>
          <a:p>
            <a:pPr lvl="0"/>
            <a:endParaRPr lang="en-US"/>
          </a:p>
        </p:txBody>
      </p:sp>
      <p:sp>
        <p:nvSpPr>
          <p:cNvPr id="7" name="投影片編號版面配置區 6"/>
          <p:cNvSpPr>
            <a:spLocks noGrp="1"/>
          </p:cNvSpPr>
          <p:nvPr>
            <p:ph type="sldNum" sz="quarter" idx="12"/>
          </p:nvPr>
        </p:nvSpPr>
        <p:spPr/>
        <p:txBody>
          <a:bodyPr/>
          <a:lstStyle/>
          <a:p>
            <a:pPr lvl="0"/>
            <a:fld id="{27A13439-B0A9-4650-BC2C-D2651CF13001}" type="slidenum">
              <a:t>‹#›</a:t>
            </a:fld>
            <a:endParaRPr lang="en-US"/>
          </a:p>
        </p:txBody>
      </p:sp>
    </p:spTree>
    <p:extLst>
      <p:ext uri="{BB962C8B-B14F-4D97-AF65-F5344CB8AC3E}">
        <p14:creationId xmlns:p14="http://schemas.microsoft.com/office/powerpoint/2010/main" val="24947945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7" name="日期版面配置區 6"/>
          <p:cNvSpPr>
            <a:spLocks noGrp="1"/>
          </p:cNvSpPr>
          <p:nvPr>
            <p:ph type="dt" sz="half" idx="10"/>
          </p:nvPr>
        </p:nvSpPr>
        <p:spPr/>
        <p:txBody>
          <a:bodyPr/>
          <a:lstStyle/>
          <a:p>
            <a:pPr lvl="0"/>
            <a:endParaRPr lang="en-US"/>
          </a:p>
        </p:txBody>
      </p:sp>
      <p:sp>
        <p:nvSpPr>
          <p:cNvPr id="8" name="頁尾版面配置區 7"/>
          <p:cNvSpPr>
            <a:spLocks noGrp="1"/>
          </p:cNvSpPr>
          <p:nvPr>
            <p:ph type="ftr" sz="quarter" idx="11"/>
          </p:nvPr>
        </p:nvSpPr>
        <p:spPr/>
        <p:txBody>
          <a:bodyPr/>
          <a:lstStyle/>
          <a:p>
            <a:pPr lvl="0"/>
            <a:endParaRPr lang="en-US"/>
          </a:p>
        </p:txBody>
      </p:sp>
      <p:sp>
        <p:nvSpPr>
          <p:cNvPr id="9" name="投影片編號版面配置區 8"/>
          <p:cNvSpPr>
            <a:spLocks noGrp="1"/>
          </p:cNvSpPr>
          <p:nvPr>
            <p:ph type="sldNum" sz="quarter" idx="12"/>
          </p:nvPr>
        </p:nvSpPr>
        <p:spPr/>
        <p:txBody>
          <a:bodyPr/>
          <a:lstStyle/>
          <a:p>
            <a:pPr lvl="0"/>
            <a:fld id="{0612D089-3759-43DB-9AC1-C0FE11FFFD00}" type="slidenum">
              <a:t>‹#›</a:t>
            </a:fld>
            <a:endParaRPr lang="en-US"/>
          </a:p>
        </p:txBody>
      </p:sp>
    </p:spTree>
    <p:extLst>
      <p:ext uri="{BB962C8B-B14F-4D97-AF65-F5344CB8AC3E}">
        <p14:creationId xmlns:p14="http://schemas.microsoft.com/office/powerpoint/2010/main" val="13325793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日期版面配置區 2"/>
          <p:cNvSpPr>
            <a:spLocks noGrp="1"/>
          </p:cNvSpPr>
          <p:nvPr>
            <p:ph type="dt" sz="half" idx="10"/>
          </p:nvPr>
        </p:nvSpPr>
        <p:spPr/>
        <p:txBody>
          <a:bodyPr/>
          <a:lstStyle/>
          <a:p>
            <a:pPr lvl="0"/>
            <a:endParaRPr lang="en-US"/>
          </a:p>
        </p:txBody>
      </p:sp>
      <p:sp>
        <p:nvSpPr>
          <p:cNvPr id="4" name="頁尾版面配置區 3"/>
          <p:cNvSpPr>
            <a:spLocks noGrp="1"/>
          </p:cNvSpPr>
          <p:nvPr>
            <p:ph type="ftr" sz="quarter" idx="11"/>
          </p:nvPr>
        </p:nvSpPr>
        <p:spPr/>
        <p:txBody>
          <a:bodyPr/>
          <a:lstStyle/>
          <a:p>
            <a:pPr lvl="0"/>
            <a:endParaRPr lang="en-US"/>
          </a:p>
        </p:txBody>
      </p:sp>
      <p:sp>
        <p:nvSpPr>
          <p:cNvPr id="5" name="投影片編號版面配置區 4"/>
          <p:cNvSpPr>
            <a:spLocks noGrp="1"/>
          </p:cNvSpPr>
          <p:nvPr>
            <p:ph type="sldNum" sz="quarter" idx="12"/>
          </p:nvPr>
        </p:nvSpPr>
        <p:spPr/>
        <p:txBody>
          <a:bodyPr/>
          <a:lstStyle/>
          <a:p>
            <a:pPr lvl="0"/>
            <a:fld id="{07E52329-5E4E-4BB2-BEA9-D2ED70B450D5}" type="slidenum">
              <a:t>‹#›</a:t>
            </a:fld>
            <a:endParaRPr lang="en-US"/>
          </a:p>
        </p:txBody>
      </p:sp>
    </p:spTree>
    <p:extLst>
      <p:ext uri="{BB962C8B-B14F-4D97-AF65-F5344CB8AC3E}">
        <p14:creationId xmlns:p14="http://schemas.microsoft.com/office/powerpoint/2010/main" val="30487481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lvl="0"/>
            <a:endParaRPr lang="en-US"/>
          </a:p>
        </p:txBody>
      </p:sp>
      <p:sp>
        <p:nvSpPr>
          <p:cNvPr id="3" name="頁尾版面配置區 2"/>
          <p:cNvSpPr>
            <a:spLocks noGrp="1"/>
          </p:cNvSpPr>
          <p:nvPr>
            <p:ph type="ftr" sz="quarter" idx="11"/>
          </p:nvPr>
        </p:nvSpPr>
        <p:spPr/>
        <p:txBody>
          <a:bodyPr/>
          <a:lstStyle/>
          <a:p>
            <a:pPr lvl="0"/>
            <a:endParaRPr lang="en-US"/>
          </a:p>
        </p:txBody>
      </p:sp>
      <p:sp>
        <p:nvSpPr>
          <p:cNvPr id="4" name="投影片編號版面配置區 3"/>
          <p:cNvSpPr>
            <a:spLocks noGrp="1"/>
          </p:cNvSpPr>
          <p:nvPr>
            <p:ph type="sldNum" sz="quarter" idx="12"/>
          </p:nvPr>
        </p:nvSpPr>
        <p:spPr/>
        <p:txBody>
          <a:bodyPr/>
          <a:lstStyle/>
          <a:p>
            <a:pPr lvl="0"/>
            <a:fld id="{6FD2C67F-2236-4DFB-8E84-8C9BE29DFFCB}" type="slidenum">
              <a:t>‹#›</a:t>
            </a:fld>
            <a:endParaRPr lang="en-US"/>
          </a:p>
        </p:txBody>
      </p:sp>
    </p:spTree>
    <p:extLst>
      <p:ext uri="{BB962C8B-B14F-4D97-AF65-F5344CB8AC3E}">
        <p14:creationId xmlns:p14="http://schemas.microsoft.com/office/powerpoint/2010/main" val="9345956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HK"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pPr lvl="0"/>
            <a:endParaRPr lang="en-US"/>
          </a:p>
        </p:txBody>
      </p:sp>
      <p:sp>
        <p:nvSpPr>
          <p:cNvPr id="6" name="頁尾版面配置區 5"/>
          <p:cNvSpPr>
            <a:spLocks noGrp="1"/>
          </p:cNvSpPr>
          <p:nvPr>
            <p:ph type="ftr" sz="quarter" idx="11"/>
          </p:nvPr>
        </p:nvSpPr>
        <p:spPr/>
        <p:txBody>
          <a:bodyPr/>
          <a:lstStyle/>
          <a:p>
            <a:pPr lvl="0"/>
            <a:endParaRPr lang="en-US"/>
          </a:p>
        </p:txBody>
      </p:sp>
      <p:sp>
        <p:nvSpPr>
          <p:cNvPr id="7" name="投影片編號版面配置區 6"/>
          <p:cNvSpPr>
            <a:spLocks noGrp="1"/>
          </p:cNvSpPr>
          <p:nvPr>
            <p:ph type="sldNum" sz="quarter" idx="12"/>
          </p:nvPr>
        </p:nvSpPr>
        <p:spPr/>
        <p:txBody>
          <a:bodyPr/>
          <a:lstStyle/>
          <a:p>
            <a:pPr lvl="0"/>
            <a:fld id="{B9C238E3-3C95-46AE-9C6C-42017C838843}" type="slidenum">
              <a:t>‹#›</a:t>
            </a:fld>
            <a:endParaRPr lang="en-US"/>
          </a:p>
        </p:txBody>
      </p:sp>
    </p:spTree>
    <p:extLst>
      <p:ext uri="{BB962C8B-B14F-4D97-AF65-F5344CB8AC3E}">
        <p14:creationId xmlns:p14="http://schemas.microsoft.com/office/powerpoint/2010/main" val="33318828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pPr lvl="0"/>
            <a:endParaRPr lang="en-US"/>
          </a:p>
        </p:txBody>
      </p:sp>
      <p:sp>
        <p:nvSpPr>
          <p:cNvPr id="5" name="頁尾版面配置區 4"/>
          <p:cNvSpPr>
            <a:spLocks noGrp="1"/>
          </p:cNvSpPr>
          <p:nvPr>
            <p:ph type="ftr" sz="quarter" idx="11"/>
          </p:nvPr>
        </p:nvSpPr>
        <p:spPr/>
        <p:txBody>
          <a:bodyPr/>
          <a:lstStyle/>
          <a:p>
            <a:pPr lvl="0"/>
            <a:endParaRPr lang="en-US"/>
          </a:p>
        </p:txBody>
      </p:sp>
      <p:sp>
        <p:nvSpPr>
          <p:cNvPr id="6" name="投影片編號版面配置區 5"/>
          <p:cNvSpPr>
            <a:spLocks noGrp="1"/>
          </p:cNvSpPr>
          <p:nvPr>
            <p:ph type="sldNum" sz="quarter" idx="12"/>
          </p:nvPr>
        </p:nvSpPr>
        <p:spPr/>
        <p:txBody>
          <a:bodyPr/>
          <a:lstStyle/>
          <a:p>
            <a:pPr lvl="0"/>
            <a:fld id="{2B3FEA18-11FA-42C6-8B70-18EB163B9E77}" type="slidenum">
              <a:t>‹#›</a:t>
            </a:fld>
            <a:endParaRPr lang="en-US"/>
          </a:p>
        </p:txBody>
      </p:sp>
    </p:spTree>
    <p:extLst>
      <p:ext uri="{BB962C8B-B14F-4D97-AF65-F5344CB8AC3E}">
        <p14:creationId xmlns:p14="http://schemas.microsoft.com/office/powerpoint/2010/main" val="26558376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HK"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pPr lvl="0"/>
            <a:endParaRPr lang="en-US"/>
          </a:p>
        </p:txBody>
      </p:sp>
      <p:sp>
        <p:nvSpPr>
          <p:cNvPr id="6" name="頁尾版面配置區 5"/>
          <p:cNvSpPr>
            <a:spLocks noGrp="1"/>
          </p:cNvSpPr>
          <p:nvPr>
            <p:ph type="ftr" sz="quarter" idx="11"/>
          </p:nvPr>
        </p:nvSpPr>
        <p:spPr/>
        <p:txBody>
          <a:bodyPr/>
          <a:lstStyle/>
          <a:p>
            <a:pPr lvl="0"/>
            <a:endParaRPr lang="en-US"/>
          </a:p>
        </p:txBody>
      </p:sp>
      <p:sp>
        <p:nvSpPr>
          <p:cNvPr id="7" name="投影片編號版面配置區 6"/>
          <p:cNvSpPr>
            <a:spLocks noGrp="1"/>
          </p:cNvSpPr>
          <p:nvPr>
            <p:ph type="sldNum" sz="quarter" idx="12"/>
          </p:nvPr>
        </p:nvSpPr>
        <p:spPr/>
        <p:txBody>
          <a:bodyPr/>
          <a:lstStyle/>
          <a:p>
            <a:pPr lvl="0"/>
            <a:fld id="{C6BD024A-EFA8-40FF-A3AE-17C32AB3627F}" type="slidenum">
              <a:t>‹#›</a:t>
            </a:fld>
            <a:endParaRPr lang="en-US"/>
          </a:p>
        </p:txBody>
      </p:sp>
    </p:spTree>
    <p:extLst>
      <p:ext uri="{BB962C8B-B14F-4D97-AF65-F5344CB8AC3E}">
        <p14:creationId xmlns:p14="http://schemas.microsoft.com/office/powerpoint/2010/main" val="15708318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pPr lvl="0"/>
            <a:endParaRPr lang="en-US"/>
          </a:p>
        </p:txBody>
      </p:sp>
      <p:sp>
        <p:nvSpPr>
          <p:cNvPr id="5" name="頁尾版面配置區 4"/>
          <p:cNvSpPr>
            <a:spLocks noGrp="1"/>
          </p:cNvSpPr>
          <p:nvPr>
            <p:ph type="ftr" sz="quarter" idx="11"/>
          </p:nvPr>
        </p:nvSpPr>
        <p:spPr/>
        <p:txBody>
          <a:bodyPr/>
          <a:lstStyle/>
          <a:p>
            <a:pPr lvl="0"/>
            <a:endParaRPr lang="en-US"/>
          </a:p>
        </p:txBody>
      </p:sp>
      <p:sp>
        <p:nvSpPr>
          <p:cNvPr id="6" name="投影片編號版面配置區 5"/>
          <p:cNvSpPr>
            <a:spLocks noGrp="1"/>
          </p:cNvSpPr>
          <p:nvPr>
            <p:ph type="sldNum" sz="quarter" idx="12"/>
          </p:nvPr>
        </p:nvSpPr>
        <p:spPr/>
        <p:txBody>
          <a:bodyPr/>
          <a:lstStyle/>
          <a:p>
            <a:pPr lvl="0"/>
            <a:fld id="{0CF2A2A7-40F7-46C5-905B-19C007A90A9A}" type="slidenum">
              <a:t>‹#›</a:t>
            </a:fld>
            <a:endParaRPr lang="en-US"/>
          </a:p>
        </p:txBody>
      </p:sp>
    </p:spTree>
    <p:extLst>
      <p:ext uri="{BB962C8B-B14F-4D97-AF65-F5344CB8AC3E}">
        <p14:creationId xmlns:p14="http://schemas.microsoft.com/office/powerpoint/2010/main" val="19927424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915150" y="762000"/>
            <a:ext cx="2000250" cy="5334000"/>
          </a:xfrm>
        </p:spPr>
        <p:txBody>
          <a:bodyPr vert="eaVert"/>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a:xfrm>
            <a:off x="914400" y="762000"/>
            <a:ext cx="5848350" cy="53340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pPr lvl="0"/>
            <a:endParaRPr lang="en-US"/>
          </a:p>
        </p:txBody>
      </p:sp>
      <p:sp>
        <p:nvSpPr>
          <p:cNvPr id="5" name="頁尾版面配置區 4"/>
          <p:cNvSpPr>
            <a:spLocks noGrp="1"/>
          </p:cNvSpPr>
          <p:nvPr>
            <p:ph type="ftr" sz="quarter" idx="11"/>
          </p:nvPr>
        </p:nvSpPr>
        <p:spPr/>
        <p:txBody>
          <a:bodyPr/>
          <a:lstStyle/>
          <a:p>
            <a:pPr lvl="0"/>
            <a:endParaRPr lang="en-US"/>
          </a:p>
        </p:txBody>
      </p:sp>
      <p:sp>
        <p:nvSpPr>
          <p:cNvPr id="6" name="投影片編號版面配置區 5"/>
          <p:cNvSpPr>
            <a:spLocks noGrp="1"/>
          </p:cNvSpPr>
          <p:nvPr>
            <p:ph type="sldNum" sz="quarter" idx="12"/>
          </p:nvPr>
        </p:nvSpPr>
        <p:spPr/>
        <p:txBody>
          <a:bodyPr/>
          <a:lstStyle/>
          <a:p>
            <a:pPr lvl="0"/>
            <a:fld id="{5D82C4F8-4741-4745-827E-39FDA641931E}" type="slidenum">
              <a:t>‹#›</a:t>
            </a:fld>
            <a:endParaRPr lang="en-US"/>
          </a:p>
        </p:txBody>
      </p:sp>
    </p:spTree>
    <p:extLst>
      <p:ext uri="{BB962C8B-B14F-4D97-AF65-F5344CB8AC3E}">
        <p14:creationId xmlns:p14="http://schemas.microsoft.com/office/powerpoint/2010/main" val="26828590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HK"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HK" altLang="en-US"/>
          </a:p>
        </p:txBody>
      </p:sp>
      <p:sp>
        <p:nvSpPr>
          <p:cNvPr id="4" name="日期版面配置區 3"/>
          <p:cNvSpPr>
            <a:spLocks noGrp="1"/>
          </p:cNvSpPr>
          <p:nvPr>
            <p:ph type="dt" sz="half" idx="10"/>
          </p:nvPr>
        </p:nvSpPr>
        <p:spPr/>
        <p:txBody>
          <a:bodyPr/>
          <a:lstStyle/>
          <a:p>
            <a:pPr lvl="0"/>
            <a:endParaRPr lang="en-US"/>
          </a:p>
        </p:txBody>
      </p:sp>
      <p:sp>
        <p:nvSpPr>
          <p:cNvPr id="5" name="頁尾版面配置區 4"/>
          <p:cNvSpPr>
            <a:spLocks noGrp="1"/>
          </p:cNvSpPr>
          <p:nvPr>
            <p:ph type="ftr" sz="quarter" idx="11"/>
          </p:nvPr>
        </p:nvSpPr>
        <p:spPr/>
        <p:txBody>
          <a:bodyPr/>
          <a:lstStyle/>
          <a:p>
            <a:pPr lvl="0"/>
            <a:endParaRPr lang="en-US"/>
          </a:p>
        </p:txBody>
      </p:sp>
      <p:sp>
        <p:nvSpPr>
          <p:cNvPr id="6" name="投影片編號版面配置區 5"/>
          <p:cNvSpPr>
            <a:spLocks noGrp="1"/>
          </p:cNvSpPr>
          <p:nvPr>
            <p:ph type="sldNum" sz="quarter" idx="12"/>
          </p:nvPr>
        </p:nvSpPr>
        <p:spPr/>
        <p:txBody>
          <a:bodyPr/>
          <a:lstStyle/>
          <a:p>
            <a:pPr lvl="0"/>
            <a:fld id="{1CAEC6EE-C50F-40F1-8012-8C1486C21B7D}" type="slidenum">
              <a:t>‹#›</a:t>
            </a:fld>
            <a:endParaRPr lang="en-US"/>
          </a:p>
        </p:txBody>
      </p:sp>
    </p:spTree>
    <p:extLst>
      <p:ext uri="{BB962C8B-B14F-4D97-AF65-F5344CB8AC3E}">
        <p14:creationId xmlns:p14="http://schemas.microsoft.com/office/powerpoint/2010/main" val="24848456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pPr lvl="0"/>
            <a:endParaRPr lang="en-US"/>
          </a:p>
        </p:txBody>
      </p:sp>
      <p:sp>
        <p:nvSpPr>
          <p:cNvPr id="5" name="頁尾版面配置區 4"/>
          <p:cNvSpPr>
            <a:spLocks noGrp="1"/>
          </p:cNvSpPr>
          <p:nvPr>
            <p:ph type="ftr" sz="quarter" idx="11"/>
          </p:nvPr>
        </p:nvSpPr>
        <p:spPr/>
        <p:txBody>
          <a:bodyPr/>
          <a:lstStyle/>
          <a:p>
            <a:pPr lvl="0"/>
            <a:endParaRPr lang="en-US"/>
          </a:p>
        </p:txBody>
      </p:sp>
      <p:sp>
        <p:nvSpPr>
          <p:cNvPr id="6" name="投影片編號版面配置區 5"/>
          <p:cNvSpPr>
            <a:spLocks noGrp="1"/>
          </p:cNvSpPr>
          <p:nvPr>
            <p:ph type="sldNum" sz="quarter" idx="12"/>
          </p:nvPr>
        </p:nvSpPr>
        <p:spPr/>
        <p:txBody>
          <a:bodyPr/>
          <a:lstStyle/>
          <a:p>
            <a:pPr lvl="0"/>
            <a:fld id="{753FF4E1-233F-4437-958B-5ABFE71FD736}" type="slidenum">
              <a:t>‹#›</a:t>
            </a:fld>
            <a:endParaRPr lang="en-US"/>
          </a:p>
        </p:txBody>
      </p:sp>
    </p:spTree>
    <p:extLst>
      <p:ext uri="{BB962C8B-B14F-4D97-AF65-F5344CB8AC3E}">
        <p14:creationId xmlns:p14="http://schemas.microsoft.com/office/powerpoint/2010/main" val="15624958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pPr lvl="0"/>
            <a:endParaRPr lang="en-US"/>
          </a:p>
        </p:txBody>
      </p:sp>
      <p:sp>
        <p:nvSpPr>
          <p:cNvPr id="5" name="頁尾版面配置區 4"/>
          <p:cNvSpPr>
            <a:spLocks noGrp="1"/>
          </p:cNvSpPr>
          <p:nvPr>
            <p:ph type="ftr" sz="quarter" idx="11"/>
          </p:nvPr>
        </p:nvSpPr>
        <p:spPr/>
        <p:txBody>
          <a:bodyPr/>
          <a:lstStyle/>
          <a:p>
            <a:pPr lvl="0"/>
            <a:endParaRPr lang="en-US"/>
          </a:p>
        </p:txBody>
      </p:sp>
      <p:sp>
        <p:nvSpPr>
          <p:cNvPr id="6" name="投影片編號版面配置區 5"/>
          <p:cNvSpPr>
            <a:spLocks noGrp="1"/>
          </p:cNvSpPr>
          <p:nvPr>
            <p:ph type="sldNum" sz="quarter" idx="12"/>
          </p:nvPr>
        </p:nvSpPr>
        <p:spPr/>
        <p:txBody>
          <a:bodyPr/>
          <a:lstStyle/>
          <a:p>
            <a:pPr lvl="0"/>
            <a:fld id="{E287433A-5200-4701-BE6F-BD36070E8F52}" type="slidenum">
              <a:t>‹#›</a:t>
            </a:fld>
            <a:endParaRPr lang="en-US"/>
          </a:p>
        </p:txBody>
      </p:sp>
    </p:spTree>
    <p:extLst>
      <p:ext uri="{BB962C8B-B14F-4D97-AF65-F5344CB8AC3E}">
        <p14:creationId xmlns:p14="http://schemas.microsoft.com/office/powerpoint/2010/main" val="10451004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sz="half" idx="1"/>
          </p:nvPr>
        </p:nvSpPr>
        <p:spPr>
          <a:xfrm>
            <a:off x="1792288" y="5367338"/>
            <a:ext cx="2667000" cy="804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half" idx="2"/>
          </p:nvPr>
        </p:nvSpPr>
        <p:spPr>
          <a:xfrm>
            <a:off x="4611688" y="5367338"/>
            <a:ext cx="2667000" cy="804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日期版面配置區 4"/>
          <p:cNvSpPr>
            <a:spLocks noGrp="1"/>
          </p:cNvSpPr>
          <p:nvPr>
            <p:ph type="dt" sz="half" idx="10"/>
          </p:nvPr>
        </p:nvSpPr>
        <p:spPr/>
        <p:txBody>
          <a:bodyPr/>
          <a:lstStyle/>
          <a:p>
            <a:pPr lvl="0"/>
            <a:endParaRPr lang="en-US"/>
          </a:p>
        </p:txBody>
      </p:sp>
      <p:sp>
        <p:nvSpPr>
          <p:cNvPr id="6" name="頁尾版面配置區 5"/>
          <p:cNvSpPr>
            <a:spLocks noGrp="1"/>
          </p:cNvSpPr>
          <p:nvPr>
            <p:ph type="ftr" sz="quarter" idx="11"/>
          </p:nvPr>
        </p:nvSpPr>
        <p:spPr/>
        <p:txBody>
          <a:bodyPr/>
          <a:lstStyle/>
          <a:p>
            <a:pPr lvl="0"/>
            <a:endParaRPr lang="en-US"/>
          </a:p>
        </p:txBody>
      </p:sp>
      <p:sp>
        <p:nvSpPr>
          <p:cNvPr id="7" name="投影片編號版面配置區 6"/>
          <p:cNvSpPr>
            <a:spLocks noGrp="1"/>
          </p:cNvSpPr>
          <p:nvPr>
            <p:ph type="sldNum" sz="quarter" idx="12"/>
          </p:nvPr>
        </p:nvSpPr>
        <p:spPr/>
        <p:txBody>
          <a:bodyPr/>
          <a:lstStyle/>
          <a:p>
            <a:pPr lvl="0"/>
            <a:fld id="{51D5E133-BE06-40F0-A0D0-48478BDDEFDF}" type="slidenum">
              <a:t>‹#›</a:t>
            </a:fld>
            <a:endParaRPr lang="en-US"/>
          </a:p>
        </p:txBody>
      </p:sp>
    </p:spTree>
    <p:extLst>
      <p:ext uri="{BB962C8B-B14F-4D97-AF65-F5344CB8AC3E}">
        <p14:creationId xmlns:p14="http://schemas.microsoft.com/office/powerpoint/2010/main" val="34370789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7" name="日期版面配置區 6"/>
          <p:cNvSpPr>
            <a:spLocks noGrp="1"/>
          </p:cNvSpPr>
          <p:nvPr>
            <p:ph type="dt" sz="half" idx="10"/>
          </p:nvPr>
        </p:nvSpPr>
        <p:spPr/>
        <p:txBody>
          <a:bodyPr/>
          <a:lstStyle/>
          <a:p>
            <a:pPr lvl="0"/>
            <a:endParaRPr lang="en-US"/>
          </a:p>
        </p:txBody>
      </p:sp>
      <p:sp>
        <p:nvSpPr>
          <p:cNvPr id="8" name="頁尾版面配置區 7"/>
          <p:cNvSpPr>
            <a:spLocks noGrp="1"/>
          </p:cNvSpPr>
          <p:nvPr>
            <p:ph type="ftr" sz="quarter" idx="11"/>
          </p:nvPr>
        </p:nvSpPr>
        <p:spPr/>
        <p:txBody>
          <a:bodyPr/>
          <a:lstStyle/>
          <a:p>
            <a:pPr lvl="0"/>
            <a:endParaRPr lang="en-US"/>
          </a:p>
        </p:txBody>
      </p:sp>
      <p:sp>
        <p:nvSpPr>
          <p:cNvPr id="9" name="投影片編號版面配置區 8"/>
          <p:cNvSpPr>
            <a:spLocks noGrp="1"/>
          </p:cNvSpPr>
          <p:nvPr>
            <p:ph type="sldNum" sz="quarter" idx="12"/>
          </p:nvPr>
        </p:nvSpPr>
        <p:spPr/>
        <p:txBody>
          <a:bodyPr/>
          <a:lstStyle/>
          <a:p>
            <a:pPr lvl="0"/>
            <a:fld id="{87BB77FB-C34D-4F7E-A4A4-3BF7AA4D818E}" type="slidenum">
              <a:t>‹#›</a:t>
            </a:fld>
            <a:endParaRPr lang="en-US"/>
          </a:p>
        </p:txBody>
      </p:sp>
    </p:spTree>
    <p:extLst>
      <p:ext uri="{BB962C8B-B14F-4D97-AF65-F5344CB8AC3E}">
        <p14:creationId xmlns:p14="http://schemas.microsoft.com/office/powerpoint/2010/main" val="32770113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日期版面配置區 2"/>
          <p:cNvSpPr>
            <a:spLocks noGrp="1"/>
          </p:cNvSpPr>
          <p:nvPr>
            <p:ph type="dt" sz="half" idx="10"/>
          </p:nvPr>
        </p:nvSpPr>
        <p:spPr/>
        <p:txBody>
          <a:bodyPr/>
          <a:lstStyle/>
          <a:p>
            <a:pPr lvl="0"/>
            <a:endParaRPr lang="en-US"/>
          </a:p>
        </p:txBody>
      </p:sp>
      <p:sp>
        <p:nvSpPr>
          <p:cNvPr id="4" name="頁尾版面配置區 3"/>
          <p:cNvSpPr>
            <a:spLocks noGrp="1"/>
          </p:cNvSpPr>
          <p:nvPr>
            <p:ph type="ftr" sz="quarter" idx="11"/>
          </p:nvPr>
        </p:nvSpPr>
        <p:spPr/>
        <p:txBody>
          <a:bodyPr/>
          <a:lstStyle/>
          <a:p>
            <a:pPr lvl="0"/>
            <a:endParaRPr lang="en-US"/>
          </a:p>
        </p:txBody>
      </p:sp>
      <p:sp>
        <p:nvSpPr>
          <p:cNvPr id="5" name="投影片編號版面配置區 4"/>
          <p:cNvSpPr>
            <a:spLocks noGrp="1"/>
          </p:cNvSpPr>
          <p:nvPr>
            <p:ph type="sldNum" sz="quarter" idx="12"/>
          </p:nvPr>
        </p:nvSpPr>
        <p:spPr/>
        <p:txBody>
          <a:bodyPr/>
          <a:lstStyle/>
          <a:p>
            <a:pPr lvl="0"/>
            <a:fld id="{5299C80D-3E2E-4620-9117-698E6AED172D}" type="slidenum">
              <a:t>‹#›</a:t>
            </a:fld>
            <a:endParaRPr lang="en-US"/>
          </a:p>
        </p:txBody>
      </p:sp>
    </p:spTree>
    <p:extLst>
      <p:ext uri="{BB962C8B-B14F-4D97-AF65-F5344CB8AC3E}">
        <p14:creationId xmlns:p14="http://schemas.microsoft.com/office/powerpoint/2010/main" val="15655460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lvl="0"/>
            <a:endParaRPr lang="en-US"/>
          </a:p>
        </p:txBody>
      </p:sp>
      <p:sp>
        <p:nvSpPr>
          <p:cNvPr id="3" name="頁尾版面配置區 2"/>
          <p:cNvSpPr>
            <a:spLocks noGrp="1"/>
          </p:cNvSpPr>
          <p:nvPr>
            <p:ph type="ftr" sz="quarter" idx="11"/>
          </p:nvPr>
        </p:nvSpPr>
        <p:spPr/>
        <p:txBody>
          <a:bodyPr/>
          <a:lstStyle/>
          <a:p>
            <a:pPr lvl="0"/>
            <a:endParaRPr lang="en-US"/>
          </a:p>
        </p:txBody>
      </p:sp>
      <p:sp>
        <p:nvSpPr>
          <p:cNvPr id="4" name="投影片編號版面配置區 3"/>
          <p:cNvSpPr>
            <a:spLocks noGrp="1"/>
          </p:cNvSpPr>
          <p:nvPr>
            <p:ph type="sldNum" sz="quarter" idx="12"/>
          </p:nvPr>
        </p:nvSpPr>
        <p:spPr/>
        <p:txBody>
          <a:bodyPr/>
          <a:lstStyle/>
          <a:p>
            <a:pPr lvl="0"/>
            <a:fld id="{336F0D15-07FD-42D0-A7C3-96732EA76E45}" type="slidenum">
              <a:t>‹#›</a:t>
            </a:fld>
            <a:endParaRPr lang="en-US"/>
          </a:p>
        </p:txBody>
      </p:sp>
    </p:spTree>
    <p:extLst>
      <p:ext uri="{BB962C8B-B14F-4D97-AF65-F5344CB8AC3E}">
        <p14:creationId xmlns:p14="http://schemas.microsoft.com/office/powerpoint/2010/main" val="9396609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pPr lvl="0"/>
            <a:endParaRPr lang="en-US"/>
          </a:p>
        </p:txBody>
      </p:sp>
      <p:sp>
        <p:nvSpPr>
          <p:cNvPr id="5" name="頁尾版面配置區 4"/>
          <p:cNvSpPr>
            <a:spLocks noGrp="1"/>
          </p:cNvSpPr>
          <p:nvPr>
            <p:ph type="ftr" sz="quarter" idx="11"/>
          </p:nvPr>
        </p:nvSpPr>
        <p:spPr/>
        <p:txBody>
          <a:bodyPr/>
          <a:lstStyle/>
          <a:p>
            <a:pPr lvl="0"/>
            <a:endParaRPr lang="en-US"/>
          </a:p>
        </p:txBody>
      </p:sp>
      <p:sp>
        <p:nvSpPr>
          <p:cNvPr id="6" name="投影片編號版面配置區 5"/>
          <p:cNvSpPr>
            <a:spLocks noGrp="1"/>
          </p:cNvSpPr>
          <p:nvPr>
            <p:ph type="sldNum" sz="quarter" idx="12"/>
          </p:nvPr>
        </p:nvSpPr>
        <p:spPr/>
        <p:txBody>
          <a:bodyPr/>
          <a:lstStyle/>
          <a:p>
            <a:pPr lvl="0"/>
            <a:fld id="{0D319E83-4091-4E1E-A82C-0D7AA14EADAA}" type="slidenum">
              <a:t>‹#›</a:t>
            </a:fld>
            <a:endParaRPr lang="en-US"/>
          </a:p>
        </p:txBody>
      </p:sp>
    </p:spTree>
    <p:extLst>
      <p:ext uri="{BB962C8B-B14F-4D97-AF65-F5344CB8AC3E}">
        <p14:creationId xmlns:p14="http://schemas.microsoft.com/office/powerpoint/2010/main" val="5498112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HK"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pPr lvl="0"/>
            <a:endParaRPr lang="en-US"/>
          </a:p>
        </p:txBody>
      </p:sp>
      <p:sp>
        <p:nvSpPr>
          <p:cNvPr id="6" name="頁尾版面配置區 5"/>
          <p:cNvSpPr>
            <a:spLocks noGrp="1"/>
          </p:cNvSpPr>
          <p:nvPr>
            <p:ph type="ftr" sz="quarter" idx="11"/>
          </p:nvPr>
        </p:nvSpPr>
        <p:spPr/>
        <p:txBody>
          <a:bodyPr/>
          <a:lstStyle/>
          <a:p>
            <a:pPr lvl="0"/>
            <a:endParaRPr lang="en-US"/>
          </a:p>
        </p:txBody>
      </p:sp>
      <p:sp>
        <p:nvSpPr>
          <p:cNvPr id="7" name="投影片編號版面配置區 6"/>
          <p:cNvSpPr>
            <a:spLocks noGrp="1"/>
          </p:cNvSpPr>
          <p:nvPr>
            <p:ph type="sldNum" sz="quarter" idx="12"/>
          </p:nvPr>
        </p:nvSpPr>
        <p:spPr/>
        <p:txBody>
          <a:bodyPr/>
          <a:lstStyle/>
          <a:p>
            <a:pPr lvl="0"/>
            <a:fld id="{7181DB45-F19B-463A-825B-3018E4E4C7D8}" type="slidenum">
              <a:t>‹#›</a:t>
            </a:fld>
            <a:endParaRPr lang="en-US"/>
          </a:p>
        </p:txBody>
      </p:sp>
    </p:spTree>
    <p:extLst>
      <p:ext uri="{BB962C8B-B14F-4D97-AF65-F5344CB8AC3E}">
        <p14:creationId xmlns:p14="http://schemas.microsoft.com/office/powerpoint/2010/main" val="191527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p:txBody>
          <a:bodyPr anchor="b"/>
          <a:lstStyle>
            <a:lvl1pPr algn="l">
              <a:defRPr sz="2000" b="1"/>
            </a:lvl1pPr>
          </a:lstStyle>
          <a:p>
            <a:r>
              <a:rPr lang="zh-TW" altLang="en-US" smtClean="0"/>
              <a:t>按一下以編輯母片標題樣式</a:t>
            </a:r>
            <a:endParaRPr lang="zh-HK"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pPr lvl="0"/>
            <a:endParaRPr lang="en-US"/>
          </a:p>
        </p:txBody>
      </p:sp>
      <p:sp>
        <p:nvSpPr>
          <p:cNvPr id="6" name="頁尾版面配置區 5"/>
          <p:cNvSpPr>
            <a:spLocks noGrp="1"/>
          </p:cNvSpPr>
          <p:nvPr>
            <p:ph type="ftr" sz="quarter" idx="11"/>
          </p:nvPr>
        </p:nvSpPr>
        <p:spPr/>
        <p:txBody>
          <a:bodyPr/>
          <a:lstStyle/>
          <a:p>
            <a:pPr lvl="0"/>
            <a:endParaRPr lang="en-US"/>
          </a:p>
        </p:txBody>
      </p:sp>
      <p:sp>
        <p:nvSpPr>
          <p:cNvPr id="7" name="投影片編號版面配置區 6"/>
          <p:cNvSpPr>
            <a:spLocks noGrp="1"/>
          </p:cNvSpPr>
          <p:nvPr>
            <p:ph type="sldNum" sz="quarter" idx="12"/>
          </p:nvPr>
        </p:nvSpPr>
        <p:spPr/>
        <p:txBody>
          <a:bodyPr/>
          <a:lstStyle/>
          <a:p>
            <a:pPr lvl="0"/>
            <a:fld id="{27A01F7D-92E2-4765-8821-725891831480}" type="slidenum">
              <a:t>‹#›</a:t>
            </a:fld>
            <a:endParaRPr lang="en-US"/>
          </a:p>
        </p:txBody>
      </p:sp>
    </p:spTree>
    <p:extLst>
      <p:ext uri="{BB962C8B-B14F-4D97-AF65-F5344CB8AC3E}">
        <p14:creationId xmlns:p14="http://schemas.microsoft.com/office/powerpoint/2010/main" val="18400285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pPr lvl="0"/>
            <a:endParaRPr lang="en-US"/>
          </a:p>
        </p:txBody>
      </p:sp>
      <p:sp>
        <p:nvSpPr>
          <p:cNvPr id="5" name="頁尾版面配置區 4"/>
          <p:cNvSpPr>
            <a:spLocks noGrp="1"/>
          </p:cNvSpPr>
          <p:nvPr>
            <p:ph type="ftr" sz="quarter" idx="11"/>
          </p:nvPr>
        </p:nvSpPr>
        <p:spPr/>
        <p:txBody>
          <a:bodyPr/>
          <a:lstStyle/>
          <a:p>
            <a:pPr lvl="0"/>
            <a:endParaRPr lang="en-US"/>
          </a:p>
        </p:txBody>
      </p:sp>
      <p:sp>
        <p:nvSpPr>
          <p:cNvPr id="6" name="投影片編號版面配置區 5"/>
          <p:cNvSpPr>
            <a:spLocks noGrp="1"/>
          </p:cNvSpPr>
          <p:nvPr>
            <p:ph type="sldNum" sz="quarter" idx="12"/>
          </p:nvPr>
        </p:nvSpPr>
        <p:spPr/>
        <p:txBody>
          <a:bodyPr/>
          <a:lstStyle/>
          <a:p>
            <a:pPr lvl="0"/>
            <a:fld id="{48C387A8-8A54-4A60-A03A-422CD93A574D}" type="slidenum">
              <a:t>‹#›</a:t>
            </a:fld>
            <a:endParaRPr lang="en-US"/>
          </a:p>
        </p:txBody>
      </p:sp>
    </p:spTree>
    <p:extLst>
      <p:ext uri="{BB962C8B-B14F-4D97-AF65-F5344CB8AC3E}">
        <p14:creationId xmlns:p14="http://schemas.microsoft.com/office/powerpoint/2010/main" val="6488301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5907088" y="4800600"/>
            <a:ext cx="1371600" cy="1371600"/>
          </a:xfrm>
        </p:spPr>
        <p:txBody>
          <a:bodyPr vert="eaVert"/>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a:xfrm>
            <a:off x="1792288" y="4800600"/>
            <a:ext cx="3962400" cy="13716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pPr lvl="0"/>
            <a:endParaRPr lang="en-US"/>
          </a:p>
        </p:txBody>
      </p:sp>
      <p:sp>
        <p:nvSpPr>
          <p:cNvPr id="5" name="頁尾版面配置區 4"/>
          <p:cNvSpPr>
            <a:spLocks noGrp="1"/>
          </p:cNvSpPr>
          <p:nvPr>
            <p:ph type="ftr" sz="quarter" idx="11"/>
          </p:nvPr>
        </p:nvSpPr>
        <p:spPr/>
        <p:txBody>
          <a:bodyPr/>
          <a:lstStyle/>
          <a:p>
            <a:pPr lvl="0"/>
            <a:endParaRPr lang="en-US"/>
          </a:p>
        </p:txBody>
      </p:sp>
      <p:sp>
        <p:nvSpPr>
          <p:cNvPr id="6" name="投影片編號版面配置區 5"/>
          <p:cNvSpPr>
            <a:spLocks noGrp="1"/>
          </p:cNvSpPr>
          <p:nvPr>
            <p:ph type="sldNum" sz="quarter" idx="12"/>
          </p:nvPr>
        </p:nvSpPr>
        <p:spPr/>
        <p:txBody>
          <a:bodyPr/>
          <a:lstStyle/>
          <a:p>
            <a:pPr lvl="0"/>
            <a:fld id="{3C79ADA7-69DA-46DF-B2C7-0B08C4D326BB}" type="slidenum">
              <a:t>‹#›</a:t>
            </a:fld>
            <a:endParaRPr lang="en-US"/>
          </a:p>
        </p:txBody>
      </p:sp>
    </p:spTree>
    <p:extLst>
      <p:ext uri="{BB962C8B-B14F-4D97-AF65-F5344CB8AC3E}">
        <p14:creationId xmlns:p14="http://schemas.microsoft.com/office/powerpoint/2010/main" val="4910589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HK"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HK" altLang="en-US"/>
          </a:p>
        </p:txBody>
      </p:sp>
      <p:sp>
        <p:nvSpPr>
          <p:cNvPr id="4" name="日期版面配置區 3"/>
          <p:cNvSpPr>
            <a:spLocks noGrp="1"/>
          </p:cNvSpPr>
          <p:nvPr>
            <p:ph type="dt" sz="half" idx="10"/>
          </p:nvPr>
        </p:nvSpPr>
        <p:spPr/>
        <p:txBody>
          <a:bodyPr/>
          <a:lstStyle/>
          <a:p>
            <a:pPr lvl="0"/>
            <a:endParaRPr lang="en-US"/>
          </a:p>
        </p:txBody>
      </p:sp>
      <p:sp>
        <p:nvSpPr>
          <p:cNvPr id="5" name="頁尾版面配置區 4"/>
          <p:cNvSpPr>
            <a:spLocks noGrp="1"/>
          </p:cNvSpPr>
          <p:nvPr>
            <p:ph type="ftr" sz="quarter" idx="11"/>
          </p:nvPr>
        </p:nvSpPr>
        <p:spPr/>
        <p:txBody>
          <a:bodyPr/>
          <a:lstStyle/>
          <a:p>
            <a:pPr lvl="0"/>
            <a:endParaRPr lang="en-US"/>
          </a:p>
        </p:txBody>
      </p:sp>
      <p:sp>
        <p:nvSpPr>
          <p:cNvPr id="6" name="投影片編號版面配置區 5"/>
          <p:cNvSpPr>
            <a:spLocks noGrp="1"/>
          </p:cNvSpPr>
          <p:nvPr>
            <p:ph type="sldNum" sz="quarter" idx="12"/>
          </p:nvPr>
        </p:nvSpPr>
        <p:spPr/>
        <p:txBody>
          <a:bodyPr/>
          <a:lstStyle/>
          <a:p>
            <a:pPr lvl="0"/>
            <a:fld id="{EB54134F-B926-4D47-8053-818F5C8C181F}" type="slidenum">
              <a:t>‹#›</a:t>
            </a:fld>
            <a:endParaRPr lang="en-US"/>
          </a:p>
        </p:txBody>
      </p:sp>
    </p:spTree>
    <p:extLst>
      <p:ext uri="{BB962C8B-B14F-4D97-AF65-F5344CB8AC3E}">
        <p14:creationId xmlns:p14="http://schemas.microsoft.com/office/powerpoint/2010/main" val="30429026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pPr lvl="0"/>
            <a:endParaRPr lang="en-US"/>
          </a:p>
        </p:txBody>
      </p:sp>
      <p:sp>
        <p:nvSpPr>
          <p:cNvPr id="5" name="頁尾版面配置區 4"/>
          <p:cNvSpPr>
            <a:spLocks noGrp="1"/>
          </p:cNvSpPr>
          <p:nvPr>
            <p:ph type="ftr" sz="quarter" idx="11"/>
          </p:nvPr>
        </p:nvSpPr>
        <p:spPr/>
        <p:txBody>
          <a:bodyPr/>
          <a:lstStyle/>
          <a:p>
            <a:pPr lvl="0"/>
            <a:endParaRPr lang="en-US"/>
          </a:p>
        </p:txBody>
      </p:sp>
      <p:sp>
        <p:nvSpPr>
          <p:cNvPr id="6" name="投影片編號版面配置區 5"/>
          <p:cNvSpPr>
            <a:spLocks noGrp="1"/>
          </p:cNvSpPr>
          <p:nvPr>
            <p:ph type="sldNum" sz="quarter" idx="12"/>
          </p:nvPr>
        </p:nvSpPr>
        <p:spPr/>
        <p:txBody>
          <a:bodyPr/>
          <a:lstStyle/>
          <a:p>
            <a:pPr lvl="0"/>
            <a:fld id="{DE1799FD-DED3-4657-BEB4-E3D0BD8D9764}" type="slidenum">
              <a:t>‹#›</a:t>
            </a:fld>
            <a:endParaRPr lang="en-US"/>
          </a:p>
        </p:txBody>
      </p:sp>
    </p:spTree>
    <p:extLst>
      <p:ext uri="{BB962C8B-B14F-4D97-AF65-F5344CB8AC3E}">
        <p14:creationId xmlns:p14="http://schemas.microsoft.com/office/powerpoint/2010/main" val="18221560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pPr lvl="0"/>
            <a:endParaRPr lang="en-US"/>
          </a:p>
        </p:txBody>
      </p:sp>
      <p:sp>
        <p:nvSpPr>
          <p:cNvPr id="5" name="頁尾版面配置區 4"/>
          <p:cNvSpPr>
            <a:spLocks noGrp="1"/>
          </p:cNvSpPr>
          <p:nvPr>
            <p:ph type="ftr" sz="quarter" idx="11"/>
          </p:nvPr>
        </p:nvSpPr>
        <p:spPr/>
        <p:txBody>
          <a:bodyPr/>
          <a:lstStyle/>
          <a:p>
            <a:pPr lvl="0"/>
            <a:endParaRPr lang="en-US"/>
          </a:p>
        </p:txBody>
      </p:sp>
      <p:sp>
        <p:nvSpPr>
          <p:cNvPr id="6" name="投影片編號版面配置區 5"/>
          <p:cNvSpPr>
            <a:spLocks noGrp="1"/>
          </p:cNvSpPr>
          <p:nvPr>
            <p:ph type="sldNum" sz="quarter" idx="12"/>
          </p:nvPr>
        </p:nvSpPr>
        <p:spPr/>
        <p:txBody>
          <a:bodyPr/>
          <a:lstStyle/>
          <a:p>
            <a:pPr lvl="0"/>
            <a:fld id="{4839C639-41AB-4077-8310-5622C7C5B487}" type="slidenum">
              <a:t>‹#›</a:t>
            </a:fld>
            <a:endParaRPr lang="en-US"/>
          </a:p>
        </p:txBody>
      </p:sp>
    </p:spTree>
    <p:extLst>
      <p:ext uri="{BB962C8B-B14F-4D97-AF65-F5344CB8AC3E}">
        <p14:creationId xmlns:p14="http://schemas.microsoft.com/office/powerpoint/2010/main" val="14945606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sz="half" idx="1"/>
          </p:nvPr>
        </p:nvSpPr>
        <p:spPr>
          <a:xfrm>
            <a:off x="5029200" y="2101850"/>
            <a:ext cx="1828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half" idx="2"/>
          </p:nvPr>
        </p:nvSpPr>
        <p:spPr>
          <a:xfrm>
            <a:off x="7010400" y="2101850"/>
            <a:ext cx="1828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日期版面配置區 4"/>
          <p:cNvSpPr>
            <a:spLocks noGrp="1"/>
          </p:cNvSpPr>
          <p:nvPr>
            <p:ph type="dt" sz="half" idx="10"/>
          </p:nvPr>
        </p:nvSpPr>
        <p:spPr/>
        <p:txBody>
          <a:bodyPr/>
          <a:lstStyle/>
          <a:p>
            <a:pPr lvl="0"/>
            <a:endParaRPr lang="en-US"/>
          </a:p>
        </p:txBody>
      </p:sp>
      <p:sp>
        <p:nvSpPr>
          <p:cNvPr id="6" name="頁尾版面配置區 5"/>
          <p:cNvSpPr>
            <a:spLocks noGrp="1"/>
          </p:cNvSpPr>
          <p:nvPr>
            <p:ph type="ftr" sz="quarter" idx="11"/>
          </p:nvPr>
        </p:nvSpPr>
        <p:spPr/>
        <p:txBody>
          <a:bodyPr/>
          <a:lstStyle/>
          <a:p>
            <a:pPr lvl="0"/>
            <a:endParaRPr lang="en-US"/>
          </a:p>
        </p:txBody>
      </p:sp>
      <p:sp>
        <p:nvSpPr>
          <p:cNvPr id="7" name="投影片編號版面配置區 6"/>
          <p:cNvSpPr>
            <a:spLocks noGrp="1"/>
          </p:cNvSpPr>
          <p:nvPr>
            <p:ph type="sldNum" sz="quarter" idx="12"/>
          </p:nvPr>
        </p:nvSpPr>
        <p:spPr/>
        <p:txBody>
          <a:bodyPr/>
          <a:lstStyle/>
          <a:p>
            <a:pPr lvl="0"/>
            <a:fld id="{C33B9C6F-AB7D-4152-B100-B5A02CC4E3D6}" type="slidenum">
              <a:t>‹#›</a:t>
            </a:fld>
            <a:endParaRPr lang="en-US"/>
          </a:p>
        </p:txBody>
      </p:sp>
    </p:spTree>
    <p:extLst>
      <p:ext uri="{BB962C8B-B14F-4D97-AF65-F5344CB8AC3E}">
        <p14:creationId xmlns:p14="http://schemas.microsoft.com/office/powerpoint/2010/main" val="41395953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7" name="日期版面配置區 6"/>
          <p:cNvSpPr>
            <a:spLocks noGrp="1"/>
          </p:cNvSpPr>
          <p:nvPr>
            <p:ph type="dt" sz="half" idx="10"/>
          </p:nvPr>
        </p:nvSpPr>
        <p:spPr/>
        <p:txBody>
          <a:bodyPr/>
          <a:lstStyle/>
          <a:p>
            <a:pPr lvl="0"/>
            <a:endParaRPr lang="en-US"/>
          </a:p>
        </p:txBody>
      </p:sp>
      <p:sp>
        <p:nvSpPr>
          <p:cNvPr id="8" name="頁尾版面配置區 7"/>
          <p:cNvSpPr>
            <a:spLocks noGrp="1"/>
          </p:cNvSpPr>
          <p:nvPr>
            <p:ph type="ftr" sz="quarter" idx="11"/>
          </p:nvPr>
        </p:nvSpPr>
        <p:spPr/>
        <p:txBody>
          <a:bodyPr/>
          <a:lstStyle/>
          <a:p>
            <a:pPr lvl="0"/>
            <a:endParaRPr lang="en-US"/>
          </a:p>
        </p:txBody>
      </p:sp>
      <p:sp>
        <p:nvSpPr>
          <p:cNvPr id="9" name="投影片編號版面配置區 8"/>
          <p:cNvSpPr>
            <a:spLocks noGrp="1"/>
          </p:cNvSpPr>
          <p:nvPr>
            <p:ph type="sldNum" sz="quarter" idx="12"/>
          </p:nvPr>
        </p:nvSpPr>
        <p:spPr/>
        <p:txBody>
          <a:bodyPr/>
          <a:lstStyle/>
          <a:p>
            <a:pPr lvl="0"/>
            <a:fld id="{FB83D170-C57C-4209-9E23-0B5E2D88C0C3}" type="slidenum">
              <a:t>‹#›</a:t>
            </a:fld>
            <a:endParaRPr lang="en-US"/>
          </a:p>
        </p:txBody>
      </p:sp>
    </p:spTree>
    <p:extLst>
      <p:ext uri="{BB962C8B-B14F-4D97-AF65-F5344CB8AC3E}">
        <p14:creationId xmlns:p14="http://schemas.microsoft.com/office/powerpoint/2010/main" val="38253128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日期版面配置區 2"/>
          <p:cNvSpPr>
            <a:spLocks noGrp="1"/>
          </p:cNvSpPr>
          <p:nvPr>
            <p:ph type="dt" sz="half" idx="10"/>
          </p:nvPr>
        </p:nvSpPr>
        <p:spPr/>
        <p:txBody>
          <a:bodyPr/>
          <a:lstStyle/>
          <a:p>
            <a:pPr lvl="0"/>
            <a:endParaRPr lang="en-US"/>
          </a:p>
        </p:txBody>
      </p:sp>
      <p:sp>
        <p:nvSpPr>
          <p:cNvPr id="4" name="頁尾版面配置區 3"/>
          <p:cNvSpPr>
            <a:spLocks noGrp="1"/>
          </p:cNvSpPr>
          <p:nvPr>
            <p:ph type="ftr" sz="quarter" idx="11"/>
          </p:nvPr>
        </p:nvSpPr>
        <p:spPr/>
        <p:txBody>
          <a:bodyPr/>
          <a:lstStyle/>
          <a:p>
            <a:pPr lvl="0"/>
            <a:endParaRPr lang="en-US"/>
          </a:p>
        </p:txBody>
      </p:sp>
      <p:sp>
        <p:nvSpPr>
          <p:cNvPr id="5" name="投影片編號版面配置區 4"/>
          <p:cNvSpPr>
            <a:spLocks noGrp="1"/>
          </p:cNvSpPr>
          <p:nvPr>
            <p:ph type="sldNum" sz="quarter" idx="12"/>
          </p:nvPr>
        </p:nvSpPr>
        <p:spPr/>
        <p:txBody>
          <a:bodyPr/>
          <a:lstStyle/>
          <a:p>
            <a:pPr lvl="0"/>
            <a:fld id="{9C5C5406-962B-4B63-8642-5760A6964F1E}" type="slidenum">
              <a:t>‹#›</a:t>
            </a:fld>
            <a:endParaRPr lang="en-US"/>
          </a:p>
        </p:txBody>
      </p:sp>
    </p:spTree>
    <p:extLst>
      <p:ext uri="{BB962C8B-B14F-4D97-AF65-F5344CB8AC3E}">
        <p14:creationId xmlns:p14="http://schemas.microsoft.com/office/powerpoint/2010/main" val="14920004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sz="half" idx="1"/>
          </p:nvPr>
        </p:nvSpPr>
        <p:spPr>
          <a:xfrm>
            <a:off x="457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half" idx="2"/>
          </p:nvPr>
        </p:nvSpPr>
        <p:spPr>
          <a:xfrm>
            <a:off x="4648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日期版面配置區 4"/>
          <p:cNvSpPr>
            <a:spLocks noGrp="1"/>
          </p:cNvSpPr>
          <p:nvPr>
            <p:ph type="dt" sz="half" idx="10"/>
          </p:nvPr>
        </p:nvSpPr>
        <p:spPr/>
        <p:txBody>
          <a:bodyPr/>
          <a:lstStyle/>
          <a:p>
            <a:pPr lvl="0"/>
            <a:endParaRPr lang="en-US"/>
          </a:p>
        </p:txBody>
      </p:sp>
      <p:sp>
        <p:nvSpPr>
          <p:cNvPr id="6" name="頁尾版面配置區 5"/>
          <p:cNvSpPr>
            <a:spLocks noGrp="1"/>
          </p:cNvSpPr>
          <p:nvPr>
            <p:ph type="ftr" sz="quarter" idx="11"/>
          </p:nvPr>
        </p:nvSpPr>
        <p:spPr/>
        <p:txBody>
          <a:bodyPr/>
          <a:lstStyle/>
          <a:p>
            <a:pPr lvl="0"/>
            <a:endParaRPr lang="en-US"/>
          </a:p>
        </p:txBody>
      </p:sp>
      <p:sp>
        <p:nvSpPr>
          <p:cNvPr id="7" name="投影片編號版面配置區 6"/>
          <p:cNvSpPr>
            <a:spLocks noGrp="1"/>
          </p:cNvSpPr>
          <p:nvPr>
            <p:ph type="sldNum" sz="quarter" idx="12"/>
          </p:nvPr>
        </p:nvSpPr>
        <p:spPr/>
        <p:txBody>
          <a:bodyPr/>
          <a:lstStyle/>
          <a:p>
            <a:pPr lvl="0"/>
            <a:fld id="{99B5BFF3-5E5C-466C-82CD-0E29A02D00CF}" type="slidenum">
              <a:t>‹#›</a:t>
            </a:fld>
            <a:endParaRPr lang="en-US"/>
          </a:p>
        </p:txBody>
      </p:sp>
    </p:spTree>
    <p:extLst>
      <p:ext uri="{BB962C8B-B14F-4D97-AF65-F5344CB8AC3E}">
        <p14:creationId xmlns:p14="http://schemas.microsoft.com/office/powerpoint/2010/main" val="27725645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lvl="0"/>
            <a:endParaRPr lang="en-US"/>
          </a:p>
        </p:txBody>
      </p:sp>
      <p:sp>
        <p:nvSpPr>
          <p:cNvPr id="3" name="頁尾版面配置區 2"/>
          <p:cNvSpPr>
            <a:spLocks noGrp="1"/>
          </p:cNvSpPr>
          <p:nvPr>
            <p:ph type="ftr" sz="quarter" idx="11"/>
          </p:nvPr>
        </p:nvSpPr>
        <p:spPr/>
        <p:txBody>
          <a:bodyPr/>
          <a:lstStyle/>
          <a:p>
            <a:pPr lvl="0"/>
            <a:endParaRPr lang="en-US"/>
          </a:p>
        </p:txBody>
      </p:sp>
      <p:sp>
        <p:nvSpPr>
          <p:cNvPr id="4" name="投影片編號版面配置區 3"/>
          <p:cNvSpPr>
            <a:spLocks noGrp="1"/>
          </p:cNvSpPr>
          <p:nvPr>
            <p:ph type="sldNum" sz="quarter" idx="12"/>
          </p:nvPr>
        </p:nvSpPr>
        <p:spPr/>
        <p:txBody>
          <a:bodyPr/>
          <a:lstStyle/>
          <a:p>
            <a:pPr lvl="0"/>
            <a:fld id="{5F4B2966-ADC8-4B49-9BF8-BB377B4686CD}" type="slidenum">
              <a:t>‹#›</a:t>
            </a:fld>
            <a:endParaRPr lang="en-US"/>
          </a:p>
        </p:txBody>
      </p:sp>
    </p:spTree>
    <p:extLst>
      <p:ext uri="{BB962C8B-B14F-4D97-AF65-F5344CB8AC3E}">
        <p14:creationId xmlns:p14="http://schemas.microsoft.com/office/powerpoint/2010/main" val="6774866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HK"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pPr lvl="0"/>
            <a:endParaRPr lang="en-US"/>
          </a:p>
        </p:txBody>
      </p:sp>
      <p:sp>
        <p:nvSpPr>
          <p:cNvPr id="6" name="頁尾版面配置區 5"/>
          <p:cNvSpPr>
            <a:spLocks noGrp="1"/>
          </p:cNvSpPr>
          <p:nvPr>
            <p:ph type="ftr" sz="quarter" idx="11"/>
          </p:nvPr>
        </p:nvSpPr>
        <p:spPr/>
        <p:txBody>
          <a:bodyPr/>
          <a:lstStyle/>
          <a:p>
            <a:pPr lvl="0"/>
            <a:endParaRPr lang="en-US"/>
          </a:p>
        </p:txBody>
      </p:sp>
      <p:sp>
        <p:nvSpPr>
          <p:cNvPr id="7" name="投影片編號版面配置區 6"/>
          <p:cNvSpPr>
            <a:spLocks noGrp="1"/>
          </p:cNvSpPr>
          <p:nvPr>
            <p:ph type="sldNum" sz="quarter" idx="12"/>
          </p:nvPr>
        </p:nvSpPr>
        <p:spPr/>
        <p:txBody>
          <a:bodyPr/>
          <a:lstStyle/>
          <a:p>
            <a:pPr lvl="0"/>
            <a:fld id="{2EB3F1B4-D77B-450E-B651-6F59E45D5641}" type="slidenum">
              <a:t>‹#›</a:t>
            </a:fld>
            <a:endParaRPr lang="en-US"/>
          </a:p>
        </p:txBody>
      </p:sp>
    </p:spTree>
    <p:extLst>
      <p:ext uri="{BB962C8B-B14F-4D97-AF65-F5344CB8AC3E}">
        <p14:creationId xmlns:p14="http://schemas.microsoft.com/office/powerpoint/2010/main" val="36271122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HK"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pPr lvl="0"/>
            <a:endParaRPr lang="en-US"/>
          </a:p>
        </p:txBody>
      </p:sp>
      <p:sp>
        <p:nvSpPr>
          <p:cNvPr id="6" name="頁尾版面配置區 5"/>
          <p:cNvSpPr>
            <a:spLocks noGrp="1"/>
          </p:cNvSpPr>
          <p:nvPr>
            <p:ph type="ftr" sz="quarter" idx="11"/>
          </p:nvPr>
        </p:nvSpPr>
        <p:spPr/>
        <p:txBody>
          <a:bodyPr/>
          <a:lstStyle/>
          <a:p>
            <a:pPr lvl="0"/>
            <a:endParaRPr lang="en-US"/>
          </a:p>
        </p:txBody>
      </p:sp>
      <p:sp>
        <p:nvSpPr>
          <p:cNvPr id="7" name="投影片編號版面配置區 6"/>
          <p:cNvSpPr>
            <a:spLocks noGrp="1"/>
          </p:cNvSpPr>
          <p:nvPr>
            <p:ph type="sldNum" sz="quarter" idx="12"/>
          </p:nvPr>
        </p:nvSpPr>
        <p:spPr/>
        <p:txBody>
          <a:bodyPr/>
          <a:lstStyle/>
          <a:p>
            <a:pPr lvl="0"/>
            <a:fld id="{7D4D180D-9EC1-4B90-A2D6-0D351A23727B}" type="slidenum">
              <a:t>‹#›</a:t>
            </a:fld>
            <a:endParaRPr lang="en-US"/>
          </a:p>
        </p:txBody>
      </p:sp>
    </p:spTree>
    <p:extLst>
      <p:ext uri="{BB962C8B-B14F-4D97-AF65-F5344CB8AC3E}">
        <p14:creationId xmlns:p14="http://schemas.microsoft.com/office/powerpoint/2010/main" val="13268637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pPr lvl="0"/>
            <a:endParaRPr lang="en-US"/>
          </a:p>
        </p:txBody>
      </p:sp>
      <p:sp>
        <p:nvSpPr>
          <p:cNvPr id="5" name="頁尾版面配置區 4"/>
          <p:cNvSpPr>
            <a:spLocks noGrp="1"/>
          </p:cNvSpPr>
          <p:nvPr>
            <p:ph type="ftr" sz="quarter" idx="11"/>
          </p:nvPr>
        </p:nvSpPr>
        <p:spPr/>
        <p:txBody>
          <a:bodyPr/>
          <a:lstStyle/>
          <a:p>
            <a:pPr lvl="0"/>
            <a:endParaRPr lang="en-US"/>
          </a:p>
        </p:txBody>
      </p:sp>
      <p:sp>
        <p:nvSpPr>
          <p:cNvPr id="6" name="投影片編號版面配置區 5"/>
          <p:cNvSpPr>
            <a:spLocks noGrp="1"/>
          </p:cNvSpPr>
          <p:nvPr>
            <p:ph type="sldNum" sz="quarter" idx="12"/>
          </p:nvPr>
        </p:nvSpPr>
        <p:spPr/>
        <p:txBody>
          <a:bodyPr/>
          <a:lstStyle/>
          <a:p>
            <a:pPr lvl="0"/>
            <a:fld id="{F7542270-77CC-42AF-BE26-F64DCF174E4C}" type="slidenum">
              <a:t>‹#›</a:t>
            </a:fld>
            <a:endParaRPr lang="en-US"/>
          </a:p>
        </p:txBody>
      </p:sp>
    </p:spTree>
    <p:extLst>
      <p:ext uri="{BB962C8B-B14F-4D97-AF65-F5344CB8AC3E}">
        <p14:creationId xmlns:p14="http://schemas.microsoft.com/office/powerpoint/2010/main" val="39787268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96100" y="838200"/>
            <a:ext cx="1943100" cy="5378450"/>
          </a:xfrm>
        </p:spPr>
        <p:txBody>
          <a:bodyPr vert="eaVert"/>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a:xfrm>
            <a:off x="1066800" y="838200"/>
            <a:ext cx="5676900" cy="53784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pPr lvl="0"/>
            <a:endParaRPr lang="en-US"/>
          </a:p>
        </p:txBody>
      </p:sp>
      <p:sp>
        <p:nvSpPr>
          <p:cNvPr id="5" name="頁尾版面配置區 4"/>
          <p:cNvSpPr>
            <a:spLocks noGrp="1"/>
          </p:cNvSpPr>
          <p:nvPr>
            <p:ph type="ftr" sz="quarter" idx="11"/>
          </p:nvPr>
        </p:nvSpPr>
        <p:spPr/>
        <p:txBody>
          <a:bodyPr/>
          <a:lstStyle/>
          <a:p>
            <a:pPr lvl="0"/>
            <a:endParaRPr lang="en-US"/>
          </a:p>
        </p:txBody>
      </p:sp>
      <p:sp>
        <p:nvSpPr>
          <p:cNvPr id="6" name="投影片編號版面配置區 5"/>
          <p:cNvSpPr>
            <a:spLocks noGrp="1"/>
          </p:cNvSpPr>
          <p:nvPr>
            <p:ph type="sldNum" sz="quarter" idx="12"/>
          </p:nvPr>
        </p:nvSpPr>
        <p:spPr/>
        <p:txBody>
          <a:bodyPr/>
          <a:lstStyle/>
          <a:p>
            <a:pPr lvl="0"/>
            <a:fld id="{C9CBBFFB-A5D1-4C1D-B858-090D1792498B}" type="slidenum">
              <a:t>‹#›</a:t>
            </a:fld>
            <a:endParaRPr lang="en-US"/>
          </a:p>
        </p:txBody>
      </p:sp>
    </p:spTree>
    <p:extLst>
      <p:ext uri="{BB962C8B-B14F-4D97-AF65-F5344CB8AC3E}">
        <p14:creationId xmlns:p14="http://schemas.microsoft.com/office/powerpoint/2010/main" val="25176051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HK"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HK" altLang="en-US"/>
          </a:p>
        </p:txBody>
      </p:sp>
      <p:sp>
        <p:nvSpPr>
          <p:cNvPr id="4" name="日期版面配置區 3"/>
          <p:cNvSpPr>
            <a:spLocks noGrp="1"/>
          </p:cNvSpPr>
          <p:nvPr>
            <p:ph type="dt" sz="half" idx="10"/>
          </p:nvPr>
        </p:nvSpPr>
        <p:spPr/>
        <p:txBody>
          <a:bodyPr/>
          <a:lstStyle/>
          <a:p>
            <a:pPr lvl="0"/>
            <a:endParaRPr lang="en-US"/>
          </a:p>
        </p:txBody>
      </p:sp>
      <p:sp>
        <p:nvSpPr>
          <p:cNvPr id="5" name="頁尾版面配置區 4"/>
          <p:cNvSpPr>
            <a:spLocks noGrp="1"/>
          </p:cNvSpPr>
          <p:nvPr>
            <p:ph type="ftr" sz="quarter" idx="11"/>
          </p:nvPr>
        </p:nvSpPr>
        <p:spPr/>
        <p:txBody>
          <a:bodyPr/>
          <a:lstStyle/>
          <a:p>
            <a:pPr lvl="0"/>
            <a:endParaRPr lang="en-US"/>
          </a:p>
        </p:txBody>
      </p:sp>
      <p:sp>
        <p:nvSpPr>
          <p:cNvPr id="6" name="投影片編號版面配置區 5"/>
          <p:cNvSpPr>
            <a:spLocks noGrp="1"/>
          </p:cNvSpPr>
          <p:nvPr>
            <p:ph type="sldNum" sz="quarter" idx="12"/>
          </p:nvPr>
        </p:nvSpPr>
        <p:spPr/>
        <p:txBody>
          <a:bodyPr/>
          <a:lstStyle/>
          <a:p>
            <a:pPr lvl="0"/>
            <a:fld id="{F248E8A7-655A-48A2-8CE3-12CA6E8BAD10}" type="slidenum">
              <a:t>‹#›</a:t>
            </a:fld>
            <a:endParaRPr lang="en-US"/>
          </a:p>
        </p:txBody>
      </p:sp>
    </p:spTree>
    <p:extLst>
      <p:ext uri="{BB962C8B-B14F-4D97-AF65-F5344CB8AC3E}">
        <p14:creationId xmlns:p14="http://schemas.microsoft.com/office/powerpoint/2010/main" val="36798147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pPr lvl="0"/>
            <a:endParaRPr lang="en-US"/>
          </a:p>
        </p:txBody>
      </p:sp>
      <p:sp>
        <p:nvSpPr>
          <p:cNvPr id="5" name="頁尾版面配置區 4"/>
          <p:cNvSpPr>
            <a:spLocks noGrp="1"/>
          </p:cNvSpPr>
          <p:nvPr>
            <p:ph type="ftr" sz="quarter" idx="11"/>
          </p:nvPr>
        </p:nvSpPr>
        <p:spPr/>
        <p:txBody>
          <a:bodyPr/>
          <a:lstStyle/>
          <a:p>
            <a:pPr lvl="0"/>
            <a:endParaRPr lang="en-US"/>
          </a:p>
        </p:txBody>
      </p:sp>
      <p:sp>
        <p:nvSpPr>
          <p:cNvPr id="6" name="投影片編號版面配置區 5"/>
          <p:cNvSpPr>
            <a:spLocks noGrp="1"/>
          </p:cNvSpPr>
          <p:nvPr>
            <p:ph type="sldNum" sz="quarter" idx="12"/>
          </p:nvPr>
        </p:nvSpPr>
        <p:spPr/>
        <p:txBody>
          <a:bodyPr/>
          <a:lstStyle/>
          <a:p>
            <a:pPr lvl="0"/>
            <a:fld id="{1150E08E-C9B6-49EE-AE47-D304EE768B63}" type="slidenum">
              <a:t>‹#›</a:t>
            </a:fld>
            <a:endParaRPr lang="en-US"/>
          </a:p>
        </p:txBody>
      </p:sp>
    </p:spTree>
    <p:extLst>
      <p:ext uri="{BB962C8B-B14F-4D97-AF65-F5344CB8AC3E}">
        <p14:creationId xmlns:p14="http://schemas.microsoft.com/office/powerpoint/2010/main" val="23942041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pPr lvl="0"/>
            <a:endParaRPr lang="en-US"/>
          </a:p>
        </p:txBody>
      </p:sp>
      <p:sp>
        <p:nvSpPr>
          <p:cNvPr id="5" name="頁尾版面配置區 4"/>
          <p:cNvSpPr>
            <a:spLocks noGrp="1"/>
          </p:cNvSpPr>
          <p:nvPr>
            <p:ph type="ftr" sz="quarter" idx="11"/>
          </p:nvPr>
        </p:nvSpPr>
        <p:spPr/>
        <p:txBody>
          <a:bodyPr/>
          <a:lstStyle/>
          <a:p>
            <a:pPr lvl="0"/>
            <a:endParaRPr lang="en-US"/>
          </a:p>
        </p:txBody>
      </p:sp>
      <p:sp>
        <p:nvSpPr>
          <p:cNvPr id="6" name="投影片編號版面配置區 5"/>
          <p:cNvSpPr>
            <a:spLocks noGrp="1"/>
          </p:cNvSpPr>
          <p:nvPr>
            <p:ph type="sldNum" sz="quarter" idx="12"/>
          </p:nvPr>
        </p:nvSpPr>
        <p:spPr/>
        <p:txBody>
          <a:bodyPr/>
          <a:lstStyle/>
          <a:p>
            <a:pPr lvl="0"/>
            <a:fld id="{FC5F73F8-3848-4613-9A7F-894F63680D59}" type="slidenum">
              <a:t>‹#›</a:t>
            </a:fld>
            <a:endParaRPr lang="en-US"/>
          </a:p>
        </p:txBody>
      </p:sp>
    </p:spTree>
    <p:extLst>
      <p:ext uri="{BB962C8B-B14F-4D97-AF65-F5344CB8AC3E}">
        <p14:creationId xmlns:p14="http://schemas.microsoft.com/office/powerpoint/2010/main" val="2545501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sz="half" idx="1"/>
          </p:nvPr>
        </p:nvSpPr>
        <p:spPr>
          <a:xfrm>
            <a:off x="1066800" y="2101850"/>
            <a:ext cx="1828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half" idx="2"/>
          </p:nvPr>
        </p:nvSpPr>
        <p:spPr>
          <a:xfrm>
            <a:off x="3048000" y="2101850"/>
            <a:ext cx="1828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日期版面配置區 4"/>
          <p:cNvSpPr>
            <a:spLocks noGrp="1"/>
          </p:cNvSpPr>
          <p:nvPr>
            <p:ph type="dt" sz="half" idx="10"/>
          </p:nvPr>
        </p:nvSpPr>
        <p:spPr/>
        <p:txBody>
          <a:bodyPr/>
          <a:lstStyle/>
          <a:p>
            <a:pPr lvl="0"/>
            <a:endParaRPr lang="en-US"/>
          </a:p>
        </p:txBody>
      </p:sp>
      <p:sp>
        <p:nvSpPr>
          <p:cNvPr id="6" name="頁尾版面配置區 5"/>
          <p:cNvSpPr>
            <a:spLocks noGrp="1"/>
          </p:cNvSpPr>
          <p:nvPr>
            <p:ph type="ftr" sz="quarter" idx="11"/>
          </p:nvPr>
        </p:nvSpPr>
        <p:spPr/>
        <p:txBody>
          <a:bodyPr/>
          <a:lstStyle/>
          <a:p>
            <a:pPr lvl="0"/>
            <a:endParaRPr lang="en-US"/>
          </a:p>
        </p:txBody>
      </p:sp>
      <p:sp>
        <p:nvSpPr>
          <p:cNvPr id="7" name="投影片編號版面配置區 6"/>
          <p:cNvSpPr>
            <a:spLocks noGrp="1"/>
          </p:cNvSpPr>
          <p:nvPr>
            <p:ph type="sldNum" sz="quarter" idx="12"/>
          </p:nvPr>
        </p:nvSpPr>
        <p:spPr/>
        <p:txBody>
          <a:bodyPr/>
          <a:lstStyle/>
          <a:p>
            <a:pPr lvl="0"/>
            <a:fld id="{A332CE45-AF6E-471E-98DC-5BD3434B238B}" type="slidenum">
              <a:t>‹#›</a:t>
            </a:fld>
            <a:endParaRPr lang="en-US"/>
          </a:p>
        </p:txBody>
      </p:sp>
    </p:spTree>
    <p:extLst>
      <p:ext uri="{BB962C8B-B14F-4D97-AF65-F5344CB8AC3E}">
        <p14:creationId xmlns:p14="http://schemas.microsoft.com/office/powerpoint/2010/main" val="21331190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7" name="日期版面配置區 6"/>
          <p:cNvSpPr>
            <a:spLocks noGrp="1"/>
          </p:cNvSpPr>
          <p:nvPr>
            <p:ph type="dt" sz="half" idx="10"/>
          </p:nvPr>
        </p:nvSpPr>
        <p:spPr/>
        <p:txBody>
          <a:bodyPr/>
          <a:lstStyle/>
          <a:p>
            <a:pPr lvl="0"/>
            <a:endParaRPr lang="en-US"/>
          </a:p>
        </p:txBody>
      </p:sp>
      <p:sp>
        <p:nvSpPr>
          <p:cNvPr id="8" name="頁尾版面配置區 7"/>
          <p:cNvSpPr>
            <a:spLocks noGrp="1"/>
          </p:cNvSpPr>
          <p:nvPr>
            <p:ph type="ftr" sz="quarter" idx="11"/>
          </p:nvPr>
        </p:nvSpPr>
        <p:spPr/>
        <p:txBody>
          <a:bodyPr/>
          <a:lstStyle/>
          <a:p>
            <a:pPr lvl="0"/>
            <a:endParaRPr lang="en-US"/>
          </a:p>
        </p:txBody>
      </p:sp>
      <p:sp>
        <p:nvSpPr>
          <p:cNvPr id="9" name="投影片編號版面配置區 8"/>
          <p:cNvSpPr>
            <a:spLocks noGrp="1"/>
          </p:cNvSpPr>
          <p:nvPr>
            <p:ph type="sldNum" sz="quarter" idx="12"/>
          </p:nvPr>
        </p:nvSpPr>
        <p:spPr/>
        <p:txBody>
          <a:bodyPr/>
          <a:lstStyle/>
          <a:p>
            <a:pPr lvl="0"/>
            <a:fld id="{2AE2FB77-A72E-4856-BC5F-13359A1756CD}" type="slidenum">
              <a:t>‹#›</a:t>
            </a:fld>
            <a:endParaRPr lang="en-US"/>
          </a:p>
        </p:txBody>
      </p:sp>
    </p:spTree>
    <p:extLst>
      <p:ext uri="{BB962C8B-B14F-4D97-AF65-F5344CB8AC3E}">
        <p14:creationId xmlns:p14="http://schemas.microsoft.com/office/powerpoint/2010/main" val="4018618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7" name="日期版面配置區 6"/>
          <p:cNvSpPr>
            <a:spLocks noGrp="1"/>
          </p:cNvSpPr>
          <p:nvPr>
            <p:ph type="dt" sz="half" idx="10"/>
          </p:nvPr>
        </p:nvSpPr>
        <p:spPr/>
        <p:txBody>
          <a:bodyPr/>
          <a:lstStyle/>
          <a:p>
            <a:pPr lvl="0"/>
            <a:endParaRPr lang="en-US"/>
          </a:p>
        </p:txBody>
      </p:sp>
      <p:sp>
        <p:nvSpPr>
          <p:cNvPr id="8" name="頁尾版面配置區 7"/>
          <p:cNvSpPr>
            <a:spLocks noGrp="1"/>
          </p:cNvSpPr>
          <p:nvPr>
            <p:ph type="ftr" sz="quarter" idx="11"/>
          </p:nvPr>
        </p:nvSpPr>
        <p:spPr/>
        <p:txBody>
          <a:bodyPr/>
          <a:lstStyle/>
          <a:p>
            <a:pPr lvl="0"/>
            <a:endParaRPr lang="en-US"/>
          </a:p>
        </p:txBody>
      </p:sp>
      <p:sp>
        <p:nvSpPr>
          <p:cNvPr id="9" name="投影片編號版面配置區 8"/>
          <p:cNvSpPr>
            <a:spLocks noGrp="1"/>
          </p:cNvSpPr>
          <p:nvPr>
            <p:ph type="sldNum" sz="quarter" idx="12"/>
          </p:nvPr>
        </p:nvSpPr>
        <p:spPr/>
        <p:txBody>
          <a:bodyPr/>
          <a:lstStyle/>
          <a:p>
            <a:pPr lvl="0"/>
            <a:fld id="{C96EE707-2804-45B0-89D6-77B626D230EA}" type="slidenum">
              <a:t>‹#›</a:t>
            </a:fld>
            <a:endParaRPr lang="en-US"/>
          </a:p>
        </p:txBody>
      </p:sp>
    </p:spTree>
    <p:extLst>
      <p:ext uri="{BB962C8B-B14F-4D97-AF65-F5344CB8AC3E}">
        <p14:creationId xmlns:p14="http://schemas.microsoft.com/office/powerpoint/2010/main" val="28488605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日期版面配置區 2"/>
          <p:cNvSpPr>
            <a:spLocks noGrp="1"/>
          </p:cNvSpPr>
          <p:nvPr>
            <p:ph type="dt" sz="half" idx="10"/>
          </p:nvPr>
        </p:nvSpPr>
        <p:spPr/>
        <p:txBody>
          <a:bodyPr/>
          <a:lstStyle/>
          <a:p>
            <a:pPr lvl="0"/>
            <a:endParaRPr lang="en-US"/>
          </a:p>
        </p:txBody>
      </p:sp>
      <p:sp>
        <p:nvSpPr>
          <p:cNvPr id="4" name="頁尾版面配置區 3"/>
          <p:cNvSpPr>
            <a:spLocks noGrp="1"/>
          </p:cNvSpPr>
          <p:nvPr>
            <p:ph type="ftr" sz="quarter" idx="11"/>
          </p:nvPr>
        </p:nvSpPr>
        <p:spPr/>
        <p:txBody>
          <a:bodyPr/>
          <a:lstStyle/>
          <a:p>
            <a:pPr lvl="0"/>
            <a:endParaRPr lang="en-US"/>
          </a:p>
        </p:txBody>
      </p:sp>
      <p:sp>
        <p:nvSpPr>
          <p:cNvPr id="5" name="投影片編號版面配置區 4"/>
          <p:cNvSpPr>
            <a:spLocks noGrp="1"/>
          </p:cNvSpPr>
          <p:nvPr>
            <p:ph type="sldNum" sz="quarter" idx="12"/>
          </p:nvPr>
        </p:nvSpPr>
        <p:spPr/>
        <p:txBody>
          <a:bodyPr/>
          <a:lstStyle/>
          <a:p>
            <a:pPr lvl="0"/>
            <a:fld id="{7632C61A-0948-46C0-9B66-52468F6AF31E}" type="slidenum">
              <a:t>‹#›</a:t>
            </a:fld>
            <a:endParaRPr lang="en-US"/>
          </a:p>
        </p:txBody>
      </p:sp>
    </p:spTree>
    <p:extLst>
      <p:ext uri="{BB962C8B-B14F-4D97-AF65-F5344CB8AC3E}">
        <p14:creationId xmlns:p14="http://schemas.microsoft.com/office/powerpoint/2010/main" val="15634230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lvl="0"/>
            <a:endParaRPr lang="en-US"/>
          </a:p>
        </p:txBody>
      </p:sp>
      <p:sp>
        <p:nvSpPr>
          <p:cNvPr id="3" name="頁尾版面配置區 2"/>
          <p:cNvSpPr>
            <a:spLocks noGrp="1"/>
          </p:cNvSpPr>
          <p:nvPr>
            <p:ph type="ftr" sz="quarter" idx="11"/>
          </p:nvPr>
        </p:nvSpPr>
        <p:spPr/>
        <p:txBody>
          <a:bodyPr/>
          <a:lstStyle/>
          <a:p>
            <a:pPr lvl="0"/>
            <a:endParaRPr lang="en-US"/>
          </a:p>
        </p:txBody>
      </p:sp>
      <p:sp>
        <p:nvSpPr>
          <p:cNvPr id="4" name="投影片編號版面配置區 3"/>
          <p:cNvSpPr>
            <a:spLocks noGrp="1"/>
          </p:cNvSpPr>
          <p:nvPr>
            <p:ph type="sldNum" sz="quarter" idx="12"/>
          </p:nvPr>
        </p:nvSpPr>
        <p:spPr/>
        <p:txBody>
          <a:bodyPr/>
          <a:lstStyle/>
          <a:p>
            <a:pPr lvl="0"/>
            <a:fld id="{AB8ED374-B30F-4F33-908D-1B65FA468780}" type="slidenum">
              <a:t>‹#›</a:t>
            </a:fld>
            <a:endParaRPr lang="en-US"/>
          </a:p>
        </p:txBody>
      </p:sp>
    </p:spTree>
    <p:extLst>
      <p:ext uri="{BB962C8B-B14F-4D97-AF65-F5344CB8AC3E}">
        <p14:creationId xmlns:p14="http://schemas.microsoft.com/office/powerpoint/2010/main" val="16671240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HK"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pPr lvl="0"/>
            <a:endParaRPr lang="en-US"/>
          </a:p>
        </p:txBody>
      </p:sp>
      <p:sp>
        <p:nvSpPr>
          <p:cNvPr id="6" name="頁尾版面配置區 5"/>
          <p:cNvSpPr>
            <a:spLocks noGrp="1"/>
          </p:cNvSpPr>
          <p:nvPr>
            <p:ph type="ftr" sz="quarter" idx="11"/>
          </p:nvPr>
        </p:nvSpPr>
        <p:spPr/>
        <p:txBody>
          <a:bodyPr/>
          <a:lstStyle/>
          <a:p>
            <a:pPr lvl="0"/>
            <a:endParaRPr lang="en-US"/>
          </a:p>
        </p:txBody>
      </p:sp>
      <p:sp>
        <p:nvSpPr>
          <p:cNvPr id="7" name="投影片編號版面配置區 6"/>
          <p:cNvSpPr>
            <a:spLocks noGrp="1"/>
          </p:cNvSpPr>
          <p:nvPr>
            <p:ph type="sldNum" sz="quarter" idx="12"/>
          </p:nvPr>
        </p:nvSpPr>
        <p:spPr/>
        <p:txBody>
          <a:bodyPr/>
          <a:lstStyle/>
          <a:p>
            <a:pPr lvl="0"/>
            <a:fld id="{3169F934-D1AA-4FF2-9DB4-9231135FBCF4}" type="slidenum">
              <a:t>‹#›</a:t>
            </a:fld>
            <a:endParaRPr lang="en-US"/>
          </a:p>
        </p:txBody>
      </p:sp>
    </p:spTree>
    <p:extLst>
      <p:ext uri="{BB962C8B-B14F-4D97-AF65-F5344CB8AC3E}">
        <p14:creationId xmlns:p14="http://schemas.microsoft.com/office/powerpoint/2010/main" val="13274587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HK"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pPr lvl="0"/>
            <a:endParaRPr lang="en-US"/>
          </a:p>
        </p:txBody>
      </p:sp>
      <p:sp>
        <p:nvSpPr>
          <p:cNvPr id="6" name="頁尾版面配置區 5"/>
          <p:cNvSpPr>
            <a:spLocks noGrp="1"/>
          </p:cNvSpPr>
          <p:nvPr>
            <p:ph type="ftr" sz="quarter" idx="11"/>
          </p:nvPr>
        </p:nvSpPr>
        <p:spPr/>
        <p:txBody>
          <a:bodyPr/>
          <a:lstStyle/>
          <a:p>
            <a:pPr lvl="0"/>
            <a:endParaRPr lang="en-US"/>
          </a:p>
        </p:txBody>
      </p:sp>
      <p:sp>
        <p:nvSpPr>
          <p:cNvPr id="7" name="投影片編號版面配置區 6"/>
          <p:cNvSpPr>
            <a:spLocks noGrp="1"/>
          </p:cNvSpPr>
          <p:nvPr>
            <p:ph type="sldNum" sz="quarter" idx="12"/>
          </p:nvPr>
        </p:nvSpPr>
        <p:spPr/>
        <p:txBody>
          <a:bodyPr/>
          <a:lstStyle/>
          <a:p>
            <a:pPr lvl="0"/>
            <a:fld id="{9C364DBB-9247-4A03-8E5F-2D95AAF2947E}" type="slidenum">
              <a:t>‹#›</a:t>
            </a:fld>
            <a:endParaRPr lang="en-US"/>
          </a:p>
        </p:txBody>
      </p:sp>
    </p:spTree>
    <p:extLst>
      <p:ext uri="{BB962C8B-B14F-4D97-AF65-F5344CB8AC3E}">
        <p14:creationId xmlns:p14="http://schemas.microsoft.com/office/powerpoint/2010/main" val="8525906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pPr lvl="0"/>
            <a:endParaRPr lang="en-US"/>
          </a:p>
        </p:txBody>
      </p:sp>
      <p:sp>
        <p:nvSpPr>
          <p:cNvPr id="5" name="頁尾版面配置區 4"/>
          <p:cNvSpPr>
            <a:spLocks noGrp="1"/>
          </p:cNvSpPr>
          <p:nvPr>
            <p:ph type="ftr" sz="quarter" idx="11"/>
          </p:nvPr>
        </p:nvSpPr>
        <p:spPr/>
        <p:txBody>
          <a:bodyPr/>
          <a:lstStyle/>
          <a:p>
            <a:pPr lvl="0"/>
            <a:endParaRPr lang="en-US"/>
          </a:p>
        </p:txBody>
      </p:sp>
      <p:sp>
        <p:nvSpPr>
          <p:cNvPr id="6" name="投影片編號版面配置區 5"/>
          <p:cNvSpPr>
            <a:spLocks noGrp="1"/>
          </p:cNvSpPr>
          <p:nvPr>
            <p:ph type="sldNum" sz="quarter" idx="12"/>
          </p:nvPr>
        </p:nvSpPr>
        <p:spPr/>
        <p:txBody>
          <a:bodyPr/>
          <a:lstStyle/>
          <a:p>
            <a:pPr lvl="0"/>
            <a:fld id="{7BBE1C25-B204-421C-9ABE-000DC6297490}" type="slidenum">
              <a:t>‹#›</a:t>
            </a:fld>
            <a:endParaRPr lang="en-US"/>
          </a:p>
        </p:txBody>
      </p:sp>
    </p:spTree>
    <p:extLst>
      <p:ext uri="{BB962C8B-B14F-4D97-AF65-F5344CB8AC3E}">
        <p14:creationId xmlns:p14="http://schemas.microsoft.com/office/powerpoint/2010/main" val="20954786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96100" y="838200"/>
            <a:ext cx="1943100" cy="5378450"/>
          </a:xfrm>
        </p:spPr>
        <p:txBody>
          <a:bodyPr vert="eaVert"/>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a:xfrm>
            <a:off x="1066800" y="838200"/>
            <a:ext cx="5676900" cy="53784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pPr lvl="0"/>
            <a:endParaRPr lang="en-US"/>
          </a:p>
        </p:txBody>
      </p:sp>
      <p:sp>
        <p:nvSpPr>
          <p:cNvPr id="5" name="頁尾版面配置區 4"/>
          <p:cNvSpPr>
            <a:spLocks noGrp="1"/>
          </p:cNvSpPr>
          <p:nvPr>
            <p:ph type="ftr" sz="quarter" idx="11"/>
          </p:nvPr>
        </p:nvSpPr>
        <p:spPr/>
        <p:txBody>
          <a:bodyPr/>
          <a:lstStyle/>
          <a:p>
            <a:pPr lvl="0"/>
            <a:endParaRPr lang="en-US"/>
          </a:p>
        </p:txBody>
      </p:sp>
      <p:sp>
        <p:nvSpPr>
          <p:cNvPr id="6" name="投影片編號版面配置區 5"/>
          <p:cNvSpPr>
            <a:spLocks noGrp="1"/>
          </p:cNvSpPr>
          <p:nvPr>
            <p:ph type="sldNum" sz="quarter" idx="12"/>
          </p:nvPr>
        </p:nvSpPr>
        <p:spPr/>
        <p:txBody>
          <a:bodyPr/>
          <a:lstStyle/>
          <a:p>
            <a:pPr lvl="0"/>
            <a:fld id="{32BF8A13-C01D-4D93-88A0-873F0E5E12D8}" type="slidenum">
              <a:t>‹#›</a:t>
            </a:fld>
            <a:endParaRPr lang="en-US"/>
          </a:p>
        </p:txBody>
      </p:sp>
    </p:spTree>
    <p:extLst>
      <p:ext uri="{BB962C8B-B14F-4D97-AF65-F5344CB8AC3E}">
        <p14:creationId xmlns:p14="http://schemas.microsoft.com/office/powerpoint/2010/main" val="40942225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日期版面配置區 2"/>
          <p:cNvSpPr>
            <a:spLocks noGrp="1"/>
          </p:cNvSpPr>
          <p:nvPr>
            <p:ph type="dt" sz="half" idx="10"/>
          </p:nvPr>
        </p:nvSpPr>
        <p:spPr/>
        <p:txBody>
          <a:bodyPr/>
          <a:lstStyle/>
          <a:p>
            <a:pPr lvl="0"/>
            <a:endParaRPr lang="en-US"/>
          </a:p>
        </p:txBody>
      </p:sp>
      <p:sp>
        <p:nvSpPr>
          <p:cNvPr id="4" name="頁尾版面配置區 3"/>
          <p:cNvSpPr>
            <a:spLocks noGrp="1"/>
          </p:cNvSpPr>
          <p:nvPr>
            <p:ph type="ftr" sz="quarter" idx="11"/>
          </p:nvPr>
        </p:nvSpPr>
        <p:spPr/>
        <p:txBody>
          <a:bodyPr/>
          <a:lstStyle/>
          <a:p>
            <a:pPr lvl="0"/>
            <a:endParaRPr lang="en-US"/>
          </a:p>
        </p:txBody>
      </p:sp>
      <p:sp>
        <p:nvSpPr>
          <p:cNvPr id="5" name="投影片編號版面配置區 4"/>
          <p:cNvSpPr>
            <a:spLocks noGrp="1"/>
          </p:cNvSpPr>
          <p:nvPr>
            <p:ph type="sldNum" sz="quarter" idx="12"/>
          </p:nvPr>
        </p:nvSpPr>
        <p:spPr/>
        <p:txBody>
          <a:bodyPr/>
          <a:lstStyle/>
          <a:p>
            <a:pPr lvl="0"/>
            <a:fld id="{277969D2-9F30-4EAF-84CA-115072DAD602}" type="slidenum">
              <a:t>‹#›</a:t>
            </a:fld>
            <a:endParaRPr lang="en-US"/>
          </a:p>
        </p:txBody>
      </p:sp>
    </p:spTree>
    <p:extLst>
      <p:ext uri="{BB962C8B-B14F-4D97-AF65-F5344CB8AC3E}">
        <p14:creationId xmlns:p14="http://schemas.microsoft.com/office/powerpoint/2010/main" val="23446267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lvl="0"/>
            <a:endParaRPr lang="en-US"/>
          </a:p>
        </p:txBody>
      </p:sp>
      <p:sp>
        <p:nvSpPr>
          <p:cNvPr id="3" name="頁尾版面配置區 2"/>
          <p:cNvSpPr>
            <a:spLocks noGrp="1"/>
          </p:cNvSpPr>
          <p:nvPr>
            <p:ph type="ftr" sz="quarter" idx="11"/>
          </p:nvPr>
        </p:nvSpPr>
        <p:spPr/>
        <p:txBody>
          <a:bodyPr/>
          <a:lstStyle/>
          <a:p>
            <a:pPr lvl="0"/>
            <a:endParaRPr lang="en-US"/>
          </a:p>
        </p:txBody>
      </p:sp>
      <p:sp>
        <p:nvSpPr>
          <p:cNvPr id="4" name="投影片編號版面配置區 3"/>
          <p:cNvSpPr>
            <a:spLocks noGrp="1"/>
          </p:cNvSpPr>
          <p:nvPr>
            <p:ph type="sldNum" sz="quarter" idx="12"/>
          </p:nvPr>
        </p:nvSpPr>
        <p:spPr/>
        <p:txBody>
          <a:bodyPr/>
          <a:lstStyle/>
          <a:p>
            <a:pPr lvl="0"/>
            <a:fld id="{E402478A-1665-4922-A6E7-6BC45EBCFBA9}" type="slidenum">
              <a:t>‹#›</a:t>
            </a:fld>
            <a:endParaRPr lang="en-US"/>
          </a:p>
        </p:txBody>
      </p:sp>
    </p:spTree>
    <p:extLst>
      <p:ext uri="{BB962C8B-B14F-4D97-AF65-F5344CB8AC3E}">
        <p14:creationId xmlns:p14="http://schemas.microsoft.com/office/powerpoint/2010/main" val="21670844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HK"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pPr lvl="0"/>
            <a:endParaRPr lang="en-US"/>
          </a:p>
        </p:txBody>
      </p:sp>
      <p:sp>
        <p:nvSpPr>
          <p:cNvPr id="6" name="頁尾版面配置區 5"/>
          <p:cNvSpPr>
            <a:spLocks noGrp="1"/>
          </p:cNvSpPr>
          <p:nvPr>
            <p:ph type="ftr" sz="quarter" idx="11"/>
          </p:nvPr>
        </p:nvSpPr>
        <p:spPr/>
        <p:txBody>
          <a:bodyPr/>
          <a:lstStyle/>
          <a:p>
            <a:pPr lvl="0"/>
            <a:endParaRPr lang="en-US"/>
          </a:p>
        </p:txBody>
      </p:sp>
      <p:sp>
        <p:nvSpPr>
          <p:cNvPr id="7" name="投影片編號版面配置區 6"/>
          <p:cNvSpPr>
            <a:spLocks noGrp="1"/>
          </p:cNvSpPr>
          <p:nvPr>
            <p:ph type="sldNum" sz="quarter" idx="12"/>
          </p:nvPr>
        </p:nvSpPr>
        <p:spPr/>
        <p:txBody>
          <a:bodyPr/>
          <a:lstStyle/>
          <a:p>
            <a:pPr lvl="0"/>
            <a:fld id="{E060B963-9EAB-4278-8A32-EE5117D37A77}" type="slidenum">
              <a:t>‹#›</a:t>
            </a:fld>
            <a:endParaRPr lang="en-US"/>
          </a:p>
        </p:txBody>
      </p:sp>
    </p:spTree>
    <p:extLst>
      <p:ext uri="{BB962C8B-B14F-4D97-AF65-F5344CB8AC3E}">
        <p14:creationId xmlns:p14="http://schemas.microsoft.com/office/powerpoint/2010/main" val="33740568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HK"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pPr lvl="0"/>
            <a:endParaRPr lang="en-US"/>
          </a:p>
        </p:txBody>
      </p:sp>
      <p:sp>
        <p:nvSpPr>
          <p:cNvPr id="6" name="頁尾版面配置區 5"/>
          <p:cNvSpPr>
            <a:spLocks noGrp="1"/>
          </p:cNvSpPr>
          <p:nvPr>
            <p:ph type="ftr" sz="quarter" idx="11"/>
          </p:nvPr>
        </p:nvSpPr>
        <p:spPr/>
        <p:txBody>
          <a:bodyPr/>
          <a:lstStyle/>
          <a:p>
            <a:pPr lvl="0"/>
            <a:endParaRPr lang="en-US"/>
          </a:p>
        </p:txBody>
      </p:sp>
      <p:sp>
        <p:nvSpPr>
          <p:cNvPr id="7" name="投影片編號版面配置區 6"/>
          <p:cNvSpPr>
            <a:spLocks noGrp="1"/>
          </p:cNvSpPr>
          <p:nvPr>
            <p:ph type="sldNum" sz="quarter" idx="12"/>
          </p:nvPr>
        </p:nvSpPr>
        <p:spPr/>
        <p:txBody>
          <a:bodyPr/>
          <a:lstStyle/>
          <a:p>
            <a:pPr lvl="0"/>
            <a:fld id="{4A88CC33-8E48-4734-BF04-6D10CAB9DEEA}" type="slidenum">
              <a:t>‹#›</a:t>
            </a:fld>
            <a:endParaRPr lang="en-US"/>
          </a:p>
        </p:txBody>
      </p:sp>
    </p:spTree>
    <p:extLst>
      <p:ext uri="{BB962C8B-B14F-4D97-AF65-F5344CB8AC3E}">
        <p14:creationId xmlns:p14="http://schemas.microsoft.com/office/powerpoint/2010/main" val="27285612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3200039" cy="6857640"/>
            <a:chOff x="0" y="0"/>
            <a:chExt cx="3200039" cy="6857640"/>
          </a:xfrm>
        </p:grpSpPr>
        <p:sp>
          <p:nvSpPr>
            <p:cNvPr id="3" name="Rectangle 3"/>
            <p:cNvSpPr/>
            <p:nvPr/>
          </p:nvSpPr>
          <p:spPr>
            <a:xfrm>
              <a:off x="0" y="0"/>
              <a:ext cx="761759" cy="685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99"/>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4" name="Rectangle 4"/>
            <p:cNvSpPr/>
            <p:nvPr/>
          </p:nvSpPr>
          <p:spPr>
            <a:xfrm>
              <a:off x="685799" y="0"/>
              <a:ext cx="2514240" cy="1066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99"/>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grpSp>
      <p:sp>
        <p:nvSpPr>
          <p:cNvPr id="5" name="AutoShape 5"/>
          <p:cNvSpPr/>
          <p:nvPr/>
        </p:nvSpPr>
        <p:spPr>
          <a:xfrm>
            <a:off x="762120" y="762120"/>
            <a:ext cx="5105160" cy="60912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grpSp>
        <p:nvGrpSpPr>
          <p:cNvPr id="6" name="Group 11"/>
          <p:cNvGrpSpPr/>
          <p:nvPr/>
        </p:nvGrpSpPr>
        <p:grpSpPr>
          <a:xfrm>
            <a:off x="228600" y="1981080"/>
            <a:ext cx="7390799" cy="318600"/>
            <a:chOff x="228600" y="1981080"/>
            <a:chExt cx="7390799" cy="318600"/>
          </a:xfrm>
        </p:grpSpPr>
        <p:sp>
          <p:nvSpPr>
            <p:cNvPr id="7" name="AutoShape 12"/>
            <p:cNvSpPr/>
            <p:nvPr/>
          </p:nvSpPr>
          <p:spPr>
            <a:xfrm>
              <a:off x="609480" y="1981080"/>
              <a:ext cx="7009919" cy="31716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3366"/>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8" name="AutoShape 13"/>
            <p:cNvSpPr/>
            <p:nvPr/>
          </p:nvSpPr>
          <p:spPr>
            <a:xfrm>
              <a:off x="228600" y="1981080"/>
              <a:ext cx="393480" cy="318600"/>
            </a:xfrm>
            <a:custGeom>
              <a:avLst/>
              <a:gdLst>
                <a:gd name="f0" fmla="val 10800000"/>
                <a:gd name="f1" fmla="val 5400000"/>
                <a:gd name="f2" fmla="val 16200000"/>
                <a:gd name="f3" fmla="val 180"/>
                <a:gd name="f4" fmla="val w"/>
                <a:gd name="f5" fmla="val h"/>
                <a:gd name="f6" fmla="val 0"/>
                <a:gd name="f7" fmla="val 21600"/>
                <a:gd name="f8" fmla="val 10800"/>
                <a:gd name="f9" fmla="+- 10800 0 21600"/>
                <a:gd name="f10" fmla="+- 21600 0 10800"/>
                <a:gd name="f11" fmla="+- 0 0 0"/>
                <a:gd name="f12" fmla="*/ f4 1 21600"/>
                <a:gd name="f13" fmla="*/ f5 1 21600"/>
                <a:gd name="f14" fmla="+- 21600 0 f8"/>
                <a:gd name="f15" fmla="+- 10800 0 f6"/>
                <a:gd name="f16" fmla="+- 0 0 f1"/>
                <a:gd name="f17" fmla="abs f9"/>
                <a:gd name="f18" fmla="abs f10"/>
                <a:gd name="f19" fmla="?: f10 0 f0"/>
                <a:gd name="f20" fmla="?: f10 f0 0"/>
                <a:gd name="f21" fmla="*/ f11 f0 1"/>
                <a:gd name="f22" fmla="*/ 0 f12 1"/>
                <a:gd name="f23" fmla="*/ 18500 f12 1"/>
                <a:gd name="f24" fmla="*/ 18500 f13 1"/>
                <a:gd name="f25" fmla="*/ 3100 f13 1"/>
                <a:gd name="f26" fmla="abs f14"/>
                <a:gd name="f27" fmla="abs f15"/>
                <a:gd name="f28" fmla="?: f14 f16 f1"/>
                <a:gd name="f29" fmla="?: f14 f1 f16"/>
                <a:gd name="f30" fmla="?: f14 f2 f1"/>
                <a:gd name="f31" fmla="?: f14 f1 f2"/>
                <a:gd name="f32" fmla="?: f9 f16 f1"/>
                <a:gd name="f33" fmla="?: f9 f1 f16"/>
                <a:gd name="f34" fmla="?: f9 f20 f19"/>
                <a:gd name="f35" fmla="?: f9 f19 f20"/>
                <a:gd name="f36" fmla="*/ 10800 f12 1"/>
                <a:gd name="f37" fmla="*/ 0 f13 1"/>
                <a:gd name="f38" fmla="*/ f21 1 f3"/>
                <a:gd name="f39" fmla="*/ 10800 f13 1"/>
                <a:gd name="f40" fmla="*/ 21600 f13 1"/>
                <a:gd name="f41" fmla="*/ 21600 f12 1"/>
                <a:gd name="f42" fmla="?: f14 f31 f30"/>
                <a:gd name="f43" fmla="?: f14 f30 f31"/>
                <a:gd name="f44" fmla="?: f15 f29 f28"/>
                <a:gd name="f45" fmla="?: f10 f34 f35"/>
                <a:gd name="f46" fmla="?: f10 f32 f33"/>
                <a:gd name="f47" fmla="+- f38 0 f1"/>
                <a:gd name="f48" fmla="?: f15 f43 f42"/>
              </a:gdLst>
              <a:ahLst/>
              <a:cxnLst>
                <a:cxn ang="3cd4">
                  <a:pos x="hc" y="t"/>
                </a:cxn>
                <a:cxn ang="0">
                  <a:pos x="r" y="vc"/>
                </a:cxn>
                <a:cxn ang="cd4">
                  <a:pos x="hc" y="b"/>
                </a:cxn>
                <a:cxn ang="cd2">
                  <a:pos x="l" y="vc"/>
                </a:cxn>
                <a:cxn ang="f47">
                  <a:pos x="f36" y="f37"/>
                </a:cxn>
                <a:cxn ang="f47">
                  <a:pos x="f22" y="f39"/>
                </a:cxn>
                <a:cxn ang="f47">
                  <a:pos x="f36" y="f40"/>
                </a:cxn>
                <a:cxn ang="f47">
                  <a:pos x="f41" y="f39"/>
                </a:cxn>
              </a:cxnLst>
              <a:rect l="f22" t="f25" r="f23" b="f24"/>
              <a:pathLst>
                <a:path w="21600" h="21600">
                  <a:moveTo>
                    <a:pt x="f8" y="f6"/>
                  </a:moveTo>
                  <a:arcTo wR="f26" hR="f27" stAng="f48" swAng="f44"/>
                  <a:arcTo wR="f17" hR="f18" stAng="f45" swAng="f46"/>
                  <a:lnTo>
                    <a:pt x="f6" y="f7"/>
                  </a:lnTo>
                  <a:lnTo>
                    <a:pt x="f6" y="f6"/>
                  </a:lnTo>
                  <a:close/>
                </a:path>
              </a:pathLst>
            </a:custGeom>
            <a:solidFill>
              <a:srgbClr val="003366"/>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grpSp>
      <p:sp>
        <p:nvSpPr>
          <p:cNvPr id="9" name="Rectangle 2"/>
          <p:cNvSpPr/>
          <p:nvPr/>
        </p:nvSpPr>
        <p:spPr>
          <a:xfrm>
            <a:off x="0" y="0"/>
            <a:ext cx="4571640" cy="685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99"/>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10" name="AutoShape 3"/>
          <p:cNvSpPr/>
          <p:nvPr/>
        </p:nvSpPr>
        <p:spPr>
          <a:xfrm>
            <a:off x="685799" y="990719"/>
            <a:ext cx="5181120" cy="190476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grpSp>
        <p:nvGrpSpPr>
          <p:cNvPr id="11" name="Group 5"/>
          <p:cNvGrpSpPr/>
          <p:nvPr/>
        </p:nvGrpSpPr>
        <p:grpSpPr>
          <a:xfrm>
            <a:off x="3632040" y="4889520"/>
            <a:ext cx="4876560" cy="318600"/>
            <a:chOff x="3632040" y="4889520"/>
            <a:chExt cx="4876560" cy="318600"/>
          </a:xfrm>
        </p:grpSpPr>
        <p:sp>
          <p:nvSpPr>
            <p:cNvPr id="12" name="AutoShape 6"/>
            <p:cNvSpPr/>
            <p:nvPr/>
          </p:nvSpPr>
          <p:spPr>
            <a:xfrm>
              <a:off x="3632040" y="4889520"/>
              <a:ext cx="4625640" cy="31716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3366"/>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13" name="AutoShape 7"/>
            <p:cNvSpPr/>
            <p:nvPr/>
          </p:nvSpPr>
          <p:spPr>
            <a:xfrm>
              <a:off x="8248680" y="4889520"/>
              <a:ext cx="259920" cy="318600"/>
            </a:xfrm>
            <a:custGeom>
              <a:avLst/>
              <a:gdLst>
                <a:gd name="f0" fmla="val 10800000"/>
                <a:gd name="f1" fmla="val 5400000"/>
                <a:gd name="f2" fmla="val 16200000"/>
                <a:gd name="f3" fmla="val 180"/>
                <a:gd name="f4" fmla="val w"/>
                <a:gd name="f5" fmla="val h"/>
                <a:gd name="f6" fmla="val 0"/>
                <a:gd name="f7" fmla="val 21600"/>
                <a:gd name="f8" fmla="val 10800"/>
                <a:gd name="f9" fmla="+- 10800 0 21600"/>
                <a:gd name="f10" fmla="+- 21600 0 10800"/>
                <a:gd name="f11" fmla="+- 0 0 0"/>
                <a:gd name="f12" fmla="*/ f4 1 21600"/>
                <a:gd name="f13" fmla="*/ f5 1 21600"/>
                <a:gd name="f14" fmla="+- 21600 0 f8"/>
                <a:gd name="f15" fmla="+- 10800 0 f6"/>
                <a:gd name="f16" fmla="+- 0 0 f1"/>
                <a:gd name="f17" fmla="abs f9"/>
                <a:gd name="f18" fmla="abs f10"/>
                <a:gd name="f19" fmla="?: f10 0 f0"/>
                <a:gd name="f20" fmla="?: f10 f0 0"/>
                <a:gd name="f21" fmla="*/ f11 f0 1"/>
                <a:gd name="f22" fmla="*/ 0 f12 1"/>
                <a:gd name="f23" fmla="*/ 18500 f12 1"/>
                <a:gd name="f24" fmla="*/ 18500 f13 1"/>
                <a:gd name="f25" fmla="*/ 3100 f13 1"/>
                <a:gd name="f26" fmla="abs f14"/>
                <a:gd name="f27" fmla="abs f15"/>
                <a:gd name="f28" fmla="?: f14 f16 f1"/>
                <a:gd name="f29" fmla="?: f14 f1 f16"/>
                <a:gd name="f30" fmla="?: f14 f2 f1"/>
                <a:gd name="f31" fmla="?: f14 f1 f2"/>
                <a:gd name="f32" fmla="?: f9 f16 f1"/>
                <a:gd name="f33" fmla="?: f9 f1 f16"/>
                <a:gd name="f34" fmla="?: f9 f20 f19"/>
                <a:gd name="f35" fmla="?: f9 f19 f20"/>
                <a:gd name="f36" fmla="*/ 10800 f12 1"/>
                <a:gd name="f37" fmla="*/ 0 f13 1"/>
                <a:gd name="f38" fmla="*/ f21 1 f3"/>
                <a:gd name="f39" fmla="*/ 10800 f13 1"/>
                <a:gd name="f40" fmla="*/ 21600 f13 1"/>
                <a:gd name="f41" fmla="*/ 21600 f12 1"/>
                <a:gd name="f42" fmla="?: f14 f31 f30"/>
                <a:gd name="f43" fmla="?: f14 f30 f31"/>
                <a:gd name="f44" fmla="?: f15 f29 f28"/>
                <a:gd name="f45" fmla="?: f10 f34 f35"/>
                <a:gd name="f46" fmla="?: f10 f32 f33"/>
                <a:gd name="f47" fmla="+- f38 0 f1"/>
                <a:gd name="f48" fmla="?: f15 f43 f42"/>
              </a:gdLst>
              <a:ahLst/>
              <a:cxnLst>
                <a:cxn ang="3cd4">
                  <a:pos x="hc" y="t"/>
                </a:cxn>
                <a:cxn ang="0">
                  <a:pos x="r" y="vc"/>
                </a:cxn>
                <a:cxn ang="cd4">
                  <a:pos x="hc" y="b"/>
                </a:cxn>
                <a:cxn ang="cd2">
                  <a:pos x="l" y="vc"/>
                </a:cxn>
                <a:cxn ang="f47">
                  <a:pos x="f36" y="f37"/>
                </a:cxn>
                <a:cxn ang="f47">
                  <a:pos x="f22" y="f39"/>
                </a:cxn>
                <a:cxn ang="f47">
                  <a:pos x="f36" y="f40"/>
                </a:cxn>
                <a:cxn ang="f47">
                  <a:pos x="f41" y="f39"/>
                </a:cxn>
              </a:cxnLst>
              <a:rect l="f22" t="f25" r="f23" b="f24"/>
              <a:pathLst>
                <a:path w="21600" h="21600">
                  <a:moveTo>
                    <a:pt x="f8" y="f6"/>
                  </a:moveTo>
                  <a:arcTo wR="f26" hR="f27" stAng="f48" swAng="f44"/>
                  <a:arcTo wR="f17" hR="f18" stAng="f45" swAng="f46"/>
                  <a:lnTo>
                    <a:pt x="f6" y="f7"/>
                  </a:lnTo>
                  <a:lnTo>
                    <a:pt x="f6" y="f6"/>
                  </a:lnTo>
                  <a:close/>
                </a:path>
              </a:pathLst>
            </a:custGeom>
            <a:solidFill>
              <a:srgbClr val="003366"/>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grpSp>
      <p:sp>
        <p:nvSpPr>
          <p:cNvPr id="14" name="Rectangle 8"/>
          <p:cNvSpPr txBox="1">
            <a:spLocks noGrp="1"/>
          </p:cNvSpPr>
          <p:nvPr>
            <p:ph type="dt" sz="half" idx="2"/>
          </p:nvPr>
        </p:nvSpPr>
        <p:spPr>
          <a:xfrm>
            <a:off x="2666880" y="6553080"/>
            <a:ext cx="1904760" cy="304560"/>
          </a:xfrm>
          <a:prstGeom prst="rect">
            <a:avLst/>
          </a:prstGeom>
          <a:noFill/>
          <a:ln>
            <a:noFill/>
          </a:ln>
        </p:spPr>
        <p:txBody>
          <a:bodyPr wrap="square" lIns="90000" tIns="45000" rIns="90000" bIns="45000" anchor="t" anchorCtr="0"/>
          <a:lstStyle>
            <a:lvl1pPr lvl="0" rtl="0" hangingPunct="0">
              <a:buNone/>
              <a:tabLst/>
              <a:defRPr lang="en-US" sz="2400" kern="1200">
                <a:latin typeface="Times New Roman" pitchFamily="18"/>
                <a:ea typeface="Lucida Sans Unicode" pitchFamily="2"/>
                <a:cs typeface="Tahoma" pitchFamily="2"/>
              </a:defRPr>
            </a:lvl1pPr>
          </a:lstStyle>
          <a:p>
            <a:pPr lvl="0"/>
            <a:endParaRPr lang="en-US"/>
          </a:p>
        </p:txBody>
      </p:sp>
      <p:sp>
        <p:nvSpPr>
          <p:cNvPr id="15" name="Rectangle 9"/>
          <p:cNvSpPr txBox="1">
            <a:spLocks noGrp="1"/>
          </p:cNvSpPr>
          <p:nvPr>
            <p:ph type="ftr" sz="quarter" idx="3"/>
          </p:nvPr>
        </p:nvSpPr>
        <p:spPr>
          <a:xfrm>
            <a:off x="5195880" y="6553080"/>
            <a:ext cx="3279240" cy="304560"/>
          </a:xfrm>
          <a:prstGeom prst="rect">
            <a:avLst/>
          </a:prstGeom>
          <a:noFill/>
          <a:ln>
            <a:noFill/>
          </a:ln>
        </p:spPr>
        <p:txBody>
          <a:bodyPr wrap="square" lIns="90000" tIns="45000" rIns="90000" bIns="45000" anchor="t" anchorCtr="0"/>
          <a:lstStyle>
            <a:lvl1pPr lvl="0" rtl="0" hangingPunct="0">
              <a:buNone/>
              <a:tabLst/>
              <a:defRPr lang="en-US" sz="2400" kern="1200">
                <a:latin typeface="Times New Roman" pitchFamily="18"/>
                <a:ea typeface="Lucida Sans Unicode" pitchFamily="2"/>
                <a:cs typeface="Tahoma" pitchFamily="2"/>
              </a:defRPr>
            </a:lvl1pPr>
          </a:lstStyle>
          <a:p>
            <a:pPr lvl="0"/>
            <a:endParaRPr lang="en-US"/>
          </a:p>
        </p:txBody>
      </p:sp>
      <p:sp>
        <p:nvSpPr>
          <p:cNvPr id="16" name="Rectangle 10"/>
          <p:cNvSpPr txBox="1">
            <a:spLocks noGrp="1"/>
          </p:cNvSpPr>
          <p:nvPr>
            <p:ph type="sldNum" sz="quarter" idx="4"/>
          </p:nvPr>
        </p:nvSpPr>
        <p:spPr>
          <a:xfrm>
            <a:off x="9360" y="6359400"/>
            <a:ext cx="587160" cy="488520"/>
          </a:xfrm>
          <a:prstGeom prst="rect">
            <a:avLst/>
          </a:prstGeom>
          <a:noFill/>
          <a:ln>
            <a:noFill/>
          </a:ln>
        </p:spPr>
        <p:txBody>
          <a:bodyPr wrap="square" lIns="90000" tIns="45000" rIns="90000" bIns="45000" anchor="t" anchorCtr="0"/>
          <a:lstStyle>
            <a:lvl1pPr marL="0" marR="0" lvl="0" indent="0" algn="l" rtl="0" hangingPunct="1">
              <a:spcBef>
                <a:spcPts val="360"/>
              </a:spcBef>
              <a:spcAft>
                <a:spcPts val="0"/>
              </a:spcAft>
              <a:buClr>
                <a:srgbClr val="003366"/>
              </a:buClr>
              <a:buSzPct val="75000"/>
              <a:buFont typeface="Wingdings"/>
              <a:buChar char="l"/>
              <a:tabLst/>
              <a:defRPr lang="en-US" sz="1800" b="0" i="0" u="none" strike="noStrike" kern="1200" spc="0">
                <a:solidFill>
                  <a:srgbClr val="003366"/>
                </a:solidFill>
                <a:latin typeface="Arial" pitchFamily="18"/>
                <a:ea typeface="Lucida Sans Unicode" pitchFamily="2"/>
                <a:cs typeface="Tahoma" pitchFamily="2"/>
              </a:defRPr>
            </a:lvl1pPr>
          </a:lstStyle>
          <a:p>
            <a:pPr lvl="0"/>
            <a:fld id="{FBA2F8E3-1F73-4434-B3D8-B10BF6B06E5F}" type="slidenum">
              <a:t>‹#›</a:t>
            </a:fld>
            <a:endParaRPr lang="en-US"/>
          </a:p>
        </p:txBody>
      </p:sp>
      <p:sp>
        <p:nvSpPr>
          <p:cNvPr id="17" name="Rectangle 11"/>
          <p:cNvSpPr txBox="1">
            <a:spLocks noGrp="1"/>
          </p:cNvSpPr>
          <p:nvPr>
            <p:ph type="title"/>
          </p:nvPr>
        </p:nvSpPr>
        <p:spPr>
          <a:xfrm>
            <a:off x="936720" y="1425600"/>
            <a:ext cx="7772039" cy="1142640"/>
          </a:xfrm>
          <a:prstGeom prst="rect">
            <a:avLst/>
          </a:prstGeom>
          <a:noFill/>
          <a:ln>
            <a:noFill/>
          </a:ln>
        </p:spPr>
        <p:txBody>
          <a:bodyPr wrap="square" lIns="90000" tIns="45000" rIns="90000" bIns="4500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a:t>Click to edit the title text formatClick to edit Master title style</a:t>
            </a:r>
          </a:p>
        </p:txBody>
      </p:sp>
      <p:sp>
        <p:nvSpPr>
          <p:cNvPr id="18" name="文字版面配置區 17"/>
          <p:cNvSpPr txBox="1">
            <a:spLocks noGrp="1"/>
          </p:cNvSpPr>
          <p:nvPr>
            <p:ph type="body" idx="1"/>
          </p:nvPr>
        </p:nvSpPr>
        <p:spPr>
          <a:xfrm>
            <a:off x="457200" y="1604520"/>
            <a:ext cx="8229240" cy="4525920"/>
          </a:xfrm>
          <a:prstGeom prst="rect">
            <a:avLst/>
          </a:prstGeom>
          <a:noFill/>
          <a:ln>
            <a:noFill/>
          </a:ln>
        </p:spPr>
        <p:txBody>
          <a:bodyPr lIns="0" tIns="0" rIns="0" bIns="0"/>
          <a:lstStyle>
            <a:defPPr marL="432000" lvl="0" indent="-324000" algn="l">
              <a:spcBef>
                <a:spcPts val="0"/>
              </a:spcBef>
              <a:spcAft>
                <a:spcPts val="1417"/>
              </a:spcAft>
              <a:buSzPct val="45000"/>
              <a:buFont typeface="StarSymbol"/>
              <a:buNone/>
              <a:defRPr lang="en-US" sz="2800" b="0" i="0" u="none" strike="noStrike" kern="1200" spc="0">
                <a:ln>
                  <a:noFill/>
                </a:ln>
                <a:solidFill>
                  <a:srgbClr val="003366"/>
                </a:solidFill>
                <a:latin typeface="Arial"/>
                <a:ea typeface="Microsoft YaHei" pitchFamily="2"/>
                <a:cs typeface="Mangal" pitchFamily="2"/>
              </a:defRPr>
            </a:defPPr>
            <a:lvl1pPr marL="432000" lvl="0" indent="-324000" algn="l">
              <a:spcBef>
                <a:spcPts val="0"/>
              </a:spcBef>
              <a:spcAft>
                <a:spcPts val="1417"/>
              </a:spcAft>
              <a:buSzPct val="45000"/>
              <a:buFont typeface="StarSymbol"/>
              <a:buChar char="●"/>
              <a:defRPr lang="en-US" sz="2800" b="0" i="0" u="none" strike="noStrike" kern="1200" spc="0">
                <a:ln>
                  <a:noFill/>
                </a:ln>
                <a:solidFill>
                  <a:srgbClr val="003366"/>
                </a:solidFill>
                <a:latin typeface="Arial"/>
                <a:ea typeface="Microsoft YaHei" pitchFamily="2"/>
                <a:cs typeface="Mangal" pitchFamily="2"/>
              </a:defRPr>
            </a:lvl1pPr>
            <a:lvl2pPr marL="864000" lvl="1" indent="-324000" algn="l">
              <a:spcBef>
                <a:spcPts val="0"/>
              </a:spcBef>
              <a:spcAft>
                <a:spcPts val="1134"/>
              </a:spcAft>
              <a:buSzPct val="75000"/>
              <a:buFont typeface="StarSymbol"/>
              <a:buChar char="–"/>
              <a:defRPr lang="en-US" sz="2000" b="0" i="0" u="none" strike="noStrike" kern="1200" spc="0">
                <a:ln>
                  <a:noFill/>
                </a:ln>
                <a:solidFill>
                  <a:srgbClr val="003366"/>
                </a:solidFill>
                <a:latin typeface="Arial"/>
                <a:ea typeface="Microsoft YaHei" pitchFamily="2"/>
                <a:cs typeface="Mangal" pitchFamily="2"/>
              </a:defRPr>
            </a:lvl2pPr>
            <a:lvl3pPr marL="1295999" lvl="2" indent="-288000" algn="l">
              <a:spcBef>
                <a:spcPts val="0"/>
              </a:spcBef>
              <a:spcAft>
                <a:spcPts val="850"/>
              </a:spcAft>
              <a:buSzPct val="45000"/>
              <a:buFont typeface="StarSymbol"/>
              <a:buChar char="●"/>
              <a:defRPr lang="en-US" sz="1800" b="0" i="0" u="none" strike="noStrike" kern="1200" spc="0">
                <a:ln>
                  <a:noFill/>
                </a:ln>
                <a:solidFill>
                  <a:srgbClr val="003366"/>
                </a:solidFill>
                <a:latin typeface="Arial"/>
                <a:ea typeface="Microsoft YaHei" pitchFamily="2"/>
                <a:cs typeface="Mangal" pitchFamily="2"/>
              </a:defRPr>
            </a:lvl3pPr>
            <a:lvl4pPr marL="1728000" lvl="3" indent="-216000" algn="l">
              <a:spcBef>
                <a:spcPts val="0"/>
              </a:spcBef>
              <a:spcAft>
                <a:spcPts val="567"/>
              </a:spcAft>
              <a:buSzPct val="75000"/>
              <a:buFont typeface="StarSymbol"/>
              <a:buChar char="–"/>
              <a:defRPr lang="en-US" sz="1800" b="0" i="0" u="none" strike="noStrike" kern="1200" spc="0">
                <a:ln>
                  <a:noFill/>
                </a:ln>
                <a:solidFill>
                  <a:srgbClr val="003366"/>
                </a:solidFill>
                <a:latin typeface="Arial"/>
                <a:ea typeface="Microsoft YaHei" pitchFamily="2"/>
                <a:cs typeface="Mangal" pitchFamily="2"/>
              </a:defRPr>
            </a:lvl4pPr>
            <a:lvl5pPr marL="2160000" lvl="4"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5pPr>
            <a:lvl6pPr marL="2592000" lvl="5"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6pPr>
            <a:lvl7pPr marL="3024000" lvl="6"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7pPr>
            <a:lvl8pPr marL="3456000" lvl="7"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8pPr>
            <a:lvl9pPr marL="3887999" lvl="8"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H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lvl="0" algn="l" rtl="0" hangingPunct="0">
        <a:lnSpc>
          <a:spcPct val="90000"/>
        </a:lnSpc>
        <a:spcBef>
          <a:spcPts val="0"/>
        </a:spcBef>
        <a:spcAft>
          <a:spcPts val="0"/>
        </a:spcAft>
        <a:buNone/>
        <a:tabLst/>
        <a:defRPr lang="en-US" sz="3600" b="1" i="0" u="none" strike="noStrike" kern="1200" spc="0">
          <a:ln>
            <a:noFill/>
          </a:ln>
          <a:solidFill>
            <a:srgbClr val="003366"/>
          </a:solidFill>
          <a:latin typeface="Arial" pitchFamily="18"/>
          <a:ea typeface="Microsoft YaHei" pitchFamily="2"/>
          <a:cs typeface="Mangal" pitchFamily="2"/>
        </a:defRPr>
      </a:lvl1pPr>
    </p:titleStyle>
    <p:bodyStyle>
      <a:lvl1pPr algn="l" rtl="0" hangingPunct="0">
        <a:spcBef>
          <a:spcPts val="0"/>
        </a:spcBef>
        <a:spcAft>
          <a:spcPts val="1417"/>
        </a:spcAft>
        <a:tabLst/>
        <a:defRPr lang="en-US" altLang="zh-HK" sz="2800" b="0" i="0" u="none" strike="noStrike" kern="1200" spc="0">
          <a:ln>
            <a:noFill/>
          </a:ln>
          <a:solidFill>
            <a:srgbClr val="003366"/>
          </a:solidFill>
          <a:latin typeface="Arial" pitchFamily="18"/>
          <a:ea typeface="Microsoft YaHei" pitchFamily="2"/>
          <a:cs typeface="Mangal"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3200039" cy="6857640"/>
            <a:chOff x="0" y="0"/>
            <a:chExt cx="3200039" cy="6857640"/>
          </a:xfrm>
        </p:grpSpPr>
        <p:sp>
          <p:nvSpPr>
            <p:cNvPr id="3" name="Rectangle 3"/>
            <p:cNvSpPr/>
            <p:nvPr/>
          </p:nvSpPr>
          <p:spPr>
            <a:xfrm>
              <a:off x="0" y="0"/>
              <a:ext cx="761759" cy="685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99"/>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4" name="Rectangle 4"/>
            <p:cNvSpPr/>
            <p:nvPr/>
          </p:nvSpPr>
          <p:spPr>
            <a:xfrm>
              <a:off x="685799" y="0"/>
              <a:ext cx="2514240" cy="1066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99"/>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grpSp>
      <p:sp>
        <p:nvSpPr>
          <p:cNvPr id="5" name="AutoShape 5"/>
          <p:cNvSpPr/>
          <p:nvPr/>
        </p:nvSpPr>
        <p:spPr>
          <a:xfrm>
            <a:off x="762120" y="762120"/>
            <a:ext cx="5105160" cy="60912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grpSp>
        <p:nvGrpSpPr>
          <p:cNvPr id="6" name="Group 11"/>
          <p:cNvGrpSpPr/>
          <p:nvPr/>
        </p:nvGrpSpPr>
        <p:grpSpPr>
          <a:xfrm>
            <a:off x="228600" y="1981080"/>
            <a:ext cx="7390799" cy="318600"/>
            <a:chOff x="228600" y="1981080"/>
            <a:chExt cx="7390799" cy="318600"/>
          </a:xfrm>
        </p:grpSpPr>
        <p:sp>
          <p:nvSpPr>
            <p:cNvPr id="7" name="AutoShape 12"/>
            <p:cNvSpPr/>
            <p:nvPr/>
          </p:nvSpPr>
          <p:spPr>
            <a:xfrm>
              <a:off x="609480" y="1981080"/>
              <a:ext cx="7009919" cy="31716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3366"/>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8" name="AutoShape 13"/>
            <p:cNvSpPr/>
            <p:nvPr/>
          </p:nvSpPr>
          <p:spPr>
            <a:xfrm>
              <a:off x="228600" y="1981080"/>
              <a:ext cx="393480" cy="318600"/>
            </a:xfrm>
            <a:custGeom>
              <a:avLst/>
              <a:gdLst>
                <a:gd name="f0" fmla="val 10800000"/>
                <a:gd name="f1" fmla="val 5400000"/>
                <a:gd name="f2" fmla="val 16200000"/>
                <a:gd name="f3" fmla="val 180"/>
                <a:gd name="f4" fmla="val w"/>
                <a:gd name="f5" fmla="val h"/>
                <a:gd name="f6" fmla="val 0"/>
                <a:gd name="f7" fmla="val 21600"/>
                <a:gd name="f8" fmla="val 10800"/>
                <a:gd name="f9" fmla="+- 10800 0 21600"/>
                <a:gd name="f10" fmla="+- 21600 0 10800"/>
                <a:gd name="f11" fmla="+- 0 0 0"/>
                <a:gd name="f12" fmla="*/ f4 1 21600"/>
                <a:gd name="f13" fmla="*/ f5 1 21600"/>
                <a:gd name="f14" fmla="+- 21600 0 f8"/>
                <a:gd name="f15" fmla="+- 10800 0 f6"/>
                <a:gd name="f16" fmla="+- 0 0 f1"/>
                <a:gd name="f17" fmla="abs f9"/>
                <a:gd name="f18" fmla="abs f10"/>
                <a:gd name="f19" fmla="?: f10 0 f0"/>
                <a:gd name="f20" fmla="?: f10 f0 0"/>
                <a:gd name="f21" fmla="*/ f11 f0 1"/>
                <a:gd name="f22" fmla="*/ 0 f12 1"/>
                <a:gd name="f23" fmla="*/ 18500 f12 1"/>
                <a:gd name="f24" fmla="*/ 18500 f13 1"/>
                <a:gd name="f25" fmla="*/ 3100 f13 1"/>
                <a:gd name="f26" fmla="abs f14"/>
                <a:gd name="f27" fmla="abs f15"/>
                <a:gd name="f28" fmla="?: f14 f16 f1"/>
                <a:gd name="f29" fmla="?: f14 f1 f16"/>
                <a:gd name="f30" fmla="?: f14 f2 f1"/>
                <a:gd name="f31" fmla="?: f14 f1 f2"/>
                <a:gd name="f32" fmla="?: f9 f16 f1"/>
                <a:gd name="f33" fmla="?: f9 f1 f16"/>
                <a:gd name="f34" fmla="?: f9 f20 f19"/>
                <a:gd name="f35" fmla="?: f9 f19 f20"/>
                <a:gd name="f36" fmla="*/ 10800 f12 1"/>
                <a:gd name="f37" fmla="*/ 0 f13 1"/>
                <a:gd name="f38" fmla="*/ f21 1 f3"/>
                <a:gd name="f39" fmla="*/ 10800 f13 1"/>
                <a:gd name="f40" fmla="*/ 21600 f13 1"/>
                <a:gd name="f41" fmla="*/ 21600 f12 1"/>
                <a:gd name="f42" fmla="?: f14 f31 f30"/>
                <a:gd name="f43" fmla="?: f14 f30 f31"/>
                <a:gd name="f44" fmla="?: f15 f29 f28"/>
                <a:gd name="f45" fmla="?: f10 f34 f35"/>
                <a:gd name="f46" fmla="?: f10 f32 f33"/>
                <a:gd name="f47" fmla="+- f38 0 f1"/>
                <a:gd name="f48" fmla="?: f15 f43 f42"/>
              </a:gdLst>
              <a:ahLst/>
              <a:cxnLst>
                <a:cxn ang="3cd4">
                  <a:pos x="hc" y="t"/>
                </a:cxn>
                <a:cxn ang="0">
                  <a:pos x="r" y="vc"/>
                </a:cxn>
                <a:cxn ang="cd4">
                  <a:pos x="hc" y="b"/>
                </a:cxn>
                <a:cxn ang="cd2">
                  <a:pos x="l" y="vc"/>
                </a:cxn>
                <a:cxn ang="f47">
                  <a:pos x="f36" y="f37"/>
                </a:cxn>
                <a:cxn ang="f47">
                  <a:pos x="f22" y="f39"/>
                </a:cxn>
                <a:cxn ang="f47">
                  <a:pos x="f36" y="f40"/>
                </a:cxn>
                <a:cxn ang="f47">
                  <a:pos x="f41" y="f39"/>
                </a:cxn>
              </a:cxnLst>
              <a:rect l="f22" t="f25" r="f23" b="f24"/>
              <a:pathLst>
                <a:path w="21600" h="21600">
                  <a:moveTo>
                    <a:pt x="f8" y="f6"/>
                  </a:moveTo>
                  <a:arcTo wR="f26" hR="f27" stAng="f48" swAng="f44"/>
                  <a:arcTo wR="f17" hR="f18" stAng="f45" swAng="f46"/>
                  <a:lnTo>
                    <a:pt x="f6" y="f7"/>
                  </a:lnTo>
                  <a:lnTo>
                    <a:pt x="f6" y="f6"/>
                  </a:lnTo>
                  <a:close/>
                </a:path>
              </a:pathLst>
            </a:custGeom>
            <a:solidFill>
              <a:srgbClr val="003366"/>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grpSp>
      <p:sp>
        <p:nvSpPr>
          <p:cNvPr id="9" name="Title 1"/>
          <p:cNvSpPr txBox="1">
            <a:spLocks noGrp="1"/>
          </p:cNvSpPr>
          <p:nvPr>
            <p:ph type="title"/>
          </p:nvPr>
        </p:nvSpPr>
        <p:spPr>
          <a:xfrm>
            <a:off x="914400" y="762120"/>
            <a:ext cx="8000640" cy="1142640"/>
          </a:xfrm>
          <a:prstGeom prst="rect">
            <a:avLst/>
          </a:prstGeom>
          <a:noFill/>
          <a:ln>
            <a:noFill/>
          </a:ln>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a:t>Click to edit the title text formatClick to edit Master title style</a:t>
            </a:r>
          </a:p>
        </p:txBody>
      </p:sp>
      <p:sp>
        <p:nvSpPr>
          <p:cNvPr id="10" name="Content Placeholder 2"/>
          <p:cNvSpPr txBox="1">
            <a:spLocks noGrp="1"/>
          </p:cNvSpPr>
          <p:nvPr>
            <p:ph type="body" idx="1"/>
          </p:nvPr>
        </p:nvSpPr>
        <p:spPr>
          <a:xfrm>
            <a:off x="914400" y="2362320"/>
            <a:ext cx="8000640" cy="3733560"/>
          </a:xfrm>
          <a:prstGeom prst="rect">
            <a:avLst/>
          </a:prstGeom>
          <a:noFill/>
          <a:ln>
            <a:noFill/>
          </a:ln>
        </p:spPr>
        <p:txBody>
          <a:bodyPr wrap="square" lIns="90000" tIns="45000" rIns="90000" bIns="45000" anchor="t"/>
          <a:lstStyle>
            <a:defPPr marL="432000" lvl="0" indent="-324000" algn="l">
              <a:spcBef>
                <a:spcPts val="0"/>
              </a:spcBef>
              <a:spcAft>
                <a:spcPts val="1417"/>
              </a:spcAft>
              <a:buSzPct val="45000"/>
              <a:buFont typeface="StarSymbol"/>
              <a:buNone/>
              <a:defRPr lang="en-US" sz="2800" b="0" i="0" u="none" strike="noStrike" kern="1200" spc="0">
                <a:ln>
                  <a:noFill/>
                </a:ln>
                <a:solidFill>
                  <a:srgbClr val="003366"/>
                </a:solidFill>
                <a:latin typeface="Arial"/>
                <a:ea typeface="Microsoft YaHei" pitchFamily="2"/>
                <a:cs typeface="Mangal" pitchFamily="2"/>
              </a:defRPr>
            </a:defPPr>
            <a:lvl1pPr marL="432000" lvl="0" indent="-324000" algn="l">
              <a:spcBef>
                <a:spcPts val="0"/>
              </a:spcBef>
              <a:spcAft>
                <a:spcPts val="1417"/>
              </a:spcAft>
              <a:buSzPct val="45000"/>
              <a:buFont typeface="StarSymbol"/>
              <a:buChar char="●"/>
              <a:defRPr lang="en-US" sz="2800" b="0" i="0" u="none" strike="noStrike" kern="1200" spc="0">
                <a:ln>
                  <a:noFill/>
                </a:ln>
                <a:solidFill>
                  <a:srgbClr val="003366"/>
                </a:solidFill>
                <a:latin typeface="Arial"/>
                <a:ea typeface="Microsoft YaHei" pitchFamily="2"/>
                <a:cs typeface="Mangal" pitchFamily="2"/>
              </a:defRPr>
            </a:lvl1pPr>
            <a:lvl2pPr marL="864000" lvl="1" indent="-324000" algn="l">
              <a:spcBef>
                <a:spcPts val="0"/>
              </a:spcBef>
              <a:spcAft>
                <a:spcPts val="1134"/>
              </a:spcAft>
              <a:buSzPct val="75000"/>
              <a:buFont typeface="StarSymbol"/>
              <a:buChar char="–"/>
              <a:defRPr lang="en-US" sz="2000" b="0" i="0" u="none" strike="noStrike" kern="1200" spc="0">
                <a:ln>
                  <a:noFill/>
                </a:ln>
                <a:solidFill>
                  <a:srgbClr val="003366"/>
                </a:solidFill>
                <a:latin typeface="Arial"/>
                <a:ea typeface="Microsoft YaHei" pitchFamily="2"/>
                <a:cs typeface="Mangal" pitchFamily="2"/>
              </a:defRPr>
            </a:lvl2pPr>
            <a:lvl3pPr marL="1295999" lvl="2" indent="-288000" algn="l">
              <a:spcBef>
                <a:spcPts val="0"/>
              </a:spcBef>
              <a:spcAft>
                <a:spcPts val="850"/>
              </a:spcAft>
              <a:buSzPct val="45000"/>
              <a:buFont typeface="StarSymbol"/>
              <a:buChar char="●"/>
              <a:defRPr lang="en-US" sz="1800" b="0" i="0" u="none" strike="noStrike" kern="1200" spc="0">
                <a:ln>
                  <a:noFill/>
                </a:ln>
                <a:solidFill>
                  <a:srgbClr val="003366"/>
                </a:solidFill>
                <a:latin typeface="Arial"/>
                <a:ea typeface="Microsoft YaHei" pitchFamily="2"/>
                <a:cs typeface="Mangal" pitchFamily="2"/>
              </a:defRPr>
            </a:lvl3pPr>
            <a:lvl4pPr marL="1728000" lvl="3" indent="-216000" algn="l">
              <a:spcBef>
                <a:spcPts val="0"/>
              </a:spcBef>
              <a:spcAft>
                <a:spcPts val="567"/>
              </a:spcAft>
              <a:buSzPct val="75000"/>
              <a:buFont typeface="StarSymbol"/>
              <a:buChar char="–"/>
              <a:defRPr lang="en-US" sz="1800" b="0" i="0" u="none" strike="noStrike" kern="1200" spc="0">
                <a:ln>
                  <a:noFill/>
                </a:ln>
                <a:solidFill>
                  <a:srgbClr val="003366"/>
                </a:solidFill>
                <a:latin typeface="Arial"/>
                <a:ea typeface="Microsoft YaHei" pitchFamily="2"/>
                <a:cs typeface="Mangal" pitchFamily="2"/>
              </a:defRPr>
            </a:lvl4pPr>
            <a:lvl5pPr marL="2160000" lvl="4"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5pPr>
            <a:lvl6pPr marL="2592000" lvl="5"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6pPr>
            <a:lvl7pPr marL="3024000" lvl="6"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7pPr>
            <a:lvl8pPr marL="3456000" lvl="7"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8pPr>
            <a:lvl9pPr marL="3887999" lvl="8"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9p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a:p>
            <a:pPr lvl="7"/>
            <a:r>
              <a:rPr lang="en-US"/>
              <a:t>Eighth Outline Level</a:t>
            </a:r>
          </a:p>
          <a:p>
            <a:pPr lvl="0"/>
            <a:r>
              <a:rPr lang="en-US"/>
              <a:t>Ninth Outline LevelClick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3"/>
          <p:cNvSpPr txBox="1">
            <a:spLocks noGrp="1"/>
          </p:cNvSpPr>
          <p:nvPr>
            <p:ph type="dt" sz="half" idx="2"/>
          </p:nvPr>
        </p:nvSpPr>
        <p:spPr>
          <a:xfrm>
            <a:off x="7010280" y="6553080"/>
            <a:ext cx="1904760" cy="304560"/>
          </a:xfrm>
          <a:prstGeom prst="rect">
            <a:avLst/>
          </a:prstGeom>
          <a:noFill/>
          <a:ln>
            <a:noFill/>
          </a:ln>
        </p:spPr>
        <p:txBody>
          <a:bodyPr wrap="square" lIns="90000" tIns="45000" rIns="90000" bIns="45000" anchor="t" anchorCtr="0"/>
          <a:lstStyle>
            <a:lvl1pPr lvl="0" rtl="0" hangingPunct="0">
              <a:buNone/>
              <a:tabLst/>
              <a:defRPr lang="en-US" sz="2400" kern="1200">
                <a:latin typeface="Times New Roman" pitchFamily="18"/>
                <a:ea typeface="Lucida Sans Unicode" pitchFamily="2"/>
                <a:cs typeface="Tahoma" pitchFamily="2"/>
              </a:defRPr>
            </a:lvl1pPr>
          </a:lstStyle>
          <a:p>
            <a:pPr lvl="0"/>
            <a:endParaRPr lang="en-US"/>
          </a:p>
        </p:txBody>
      </p:sp>
      <p:sp>
        <p:nvSpPr>
          <p:cNvPr id="12" name="Footer Placeholder 4"/>
          <p:cNvSpPr txBox="1">
            <a:spLocks noGrp="1"/>
          </p:cNvSpPr>
          <p:nvPr>
            <p:ph type="ftr" sz="quarter" idx="3"/>
          </p:nvPr>
        </p:nvSpPr>
        <p:spPr>
          <a:xfrm>
            <a:off x="2936880" y="6529320"/>
            <a:ext cx="2895120" cy="304560"/>
          </a:xfrm>
          <a:prstGeom prst="rect">
            <a:avLst/>
          </a:prstGeom>
          <a:noFill/>
          <a:ln>
            <a:noFill/>
          </a:ln>
        </p:spPr>
        <p:txBody>
          <a:bodyPr wrap="square" lIns="90000" tIns="45000" rIns="90000" bIns="45000" anchor="t" anchorCtr="0"/>
          <a:lstStyle>
            <a:lvl1pPr lvl="0" rtl="0" hangingPunct="0">
              <a:buNone/>
              <a:tabLst/>
              <a:defRPr lang="en-US" sz="2400" kern="1200">
                <a:latin typeface="Times New Roman" pitchFamily="18"/>
                <a:ea typeface="Lucida Sans Unicode" pitchFamily="2"/>
                <a:cs typeface="Tahoma" pitchFamily="2"/>
              </a:defRPr>
            </a:lvl1pPr>
          </a:lstStyle>
          <a:p>
            <a:pPr lvl="0"/>
            <a:endParaRPr lang="en-US"/>
          </a:p>
        </p:txBody>
      </p:sp>
      <p:sp>
        <p:nvSpPr>
          <p:cNvPr id="13" name="Slide Number Placeholder 5"/>
          <p:cNvSpPr txBox="1">
            <a:spLocks noGrp="1"/>
          </p:cNvSpPr>
          <p:nvPr>
            <p:ph type="sldNum" sz="quarter" idx="4"/>
          </p:nvPr>
        </p:nvSpPr>
        <p:spPr>
          <a:xfrm>
            <a:off x="84240" y="6343560"/>
            <a:ext cx="587160" cy="488520"/>
          </a:xfrm>
          <a:prstGeom prst="rect">
            <a:avLst/>
          </a:prstGeom>
          <a:noFill/>
          <a:ln>
            <a:noFill/>
          </a:ln>
        </p:spPr>
        <p:txBody>
          <a:bodyPr wrap="square" lIns="90000" tIns="45000" rIns="90000" bIns="45000" anchor="t" anchorCtr="0"/>
          <a:lstStyle>
            <a:lvl1pPr marL="0" marR="0" lvl="0" indent="0" algn="l" rtl="0" hangingPunct="1">
              <a:spcBef>
                <a:spcPts val="360"/>
              </a:spcBef>
              <a:spcAft>
                <a:spcPts val="0"/>
              </a:spcAft>
              <a:buClr>
                <a:srgbClr val="003366"/>
              </a:buClr>
              <a:buSzPct val="75000"/>
              <a:buFont typeface="Wingdings"/>
              <a:buChar char="l"/>
              <a:tabLst/>
              <a:defRPr lang="en-US" sz="1800" b="0" i="0" u="none" strike="noStrike" kern="1200" spc="0">
                <a:solidFill>
                  <a:srgbClr val="003366"/>
                </a:solidFill>
                <a:latin typeface="Arial" pitchFamily="18"/>
                <a:ea typeface="Lucida Sans Unicode" pitchFamily="2"/>
                <a:cs typeface="Tahoma" pitchFamily="2"/>
              </a:defRPr>
            </a:lvl1pPr>
          </a:lstStyle>
          <a:p>
            <a:pPr lvl="0"/>
            <a:fld id="{76B96892-248E-4922-B270-505FF21ADE77}"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lvl="0" algn="l" rtl="0" hangingPunct="0">
        <a:lnSpc>
          <a:spcPct val="90000"/>
        </a:lnSpc>
        <a:spcBef>
          <a:spcPts val="0"/>
        </a:spcBef>
        <a:spcAft>
          <a:spcPts val="0"/>
        </a:spcAft>
        <a:buNone/>
        <a:tabLst/>
        <a:defRPr lang="en-US" sz="3600" b="1" i="0" u="none" strike="noStrike" kern="1200" spc="0">
          <a:ln>
            <a:noFill/>
          </a:ln>
          <a:solidFill>
            <a:srgbClr val="009C98"/>
          </a:solidFill>
          <a:latin typeface="Arial" pitchFamily="18"/>
          <a:ea typeface="Microsoft YaHei" pitchFamily="2"/>
          <a:cs typeface="Mangal" pitchFamily="2"/>
        </a:defRPr>
      </a:lvl1pPr>
    </p:titleStyle>
    <p:bodyStyle>
      <a:lvl1pPr lvl="0" rtl="0" hangingPunct="0">
        <a:buSzPct val="45000"/>
        <a:buFont typeface="StarSymbol"/>
        <a:buChar char="●"/>
        <a:tabLst/>
        <a:defRPr lang="en-US" sz="2800" b="0" i="0" u="none" strike="noStrike" spc="0">
          <a:solidFill>
            <a:srgbClr val="003366"/>
          </a:solidFill>
          <a:latin typeface="Arial" pitchFamily="18"/>
        </a:defRPr>
      </a:lvl1pPr>
      <a:lvl2pPr lvl="1" rtl="0" hangingPunct="0">
        <a:buSzPct val="75000"/>
        <a:buFont typeface="StarSymbol"/>
        <a:buChar char="–"/>
        <a:tabLst/>
        <a:defRPr lang="en-US" sz="2800" b="0" i="0" u="none" strike="noStrike" spc="0">
          <a:solidFill>
            <a:srgbClr val="003366"/>
          </a:solidFill>
          <a:latin typeface="Arial" pitchFamily="18"/>
        </a:defRPr>
      </a:lvl2pPr>
      <a:lvl3pPr lvl="2" rtl="0" hangingPunct="0">
        <a:buSzPct val="45000"/>
        <a:buFont typeface="StarSymbol"/>
        <a:buChar char="●"/>
        <a:tabLst/>
        <a:defRPr lang="en-US" sz="2800" b="0" i="0" u="none" strike="noStrike" spc="0">
          <a:solidFill>
            <a:srgbClr val="003366"/>
          </a:solidFill>
          <a:latin typeface="Arial" pitchFamily="18"/>
        </a:defRPr>
      </a:lvl3pPr>
      <a:lvl4pPr lvl="3" rtl="0" hangingPunct="0">
        <a:buSzPct val="75000"/>
        <a:buFont typeface="StarSymbol"/>
        <a:buChar char="–"/>
        <a:tabLst/>
        <a:defRPr lang="en-US" sz="2800" b="0" i="0" u="none" strike="noStrike" spc="0">
          <a:solidFill>
            <a:srgbClr val="003366"/>
          </a:solidFill>
          <a:latin typeface="Arial" pitchFamily="18"/>
        </a:defRPr>
      </a:lvl4pPr>
      <a:lvl5pPr lvl="4" rtl="0" hangingPunct="0">
        <a:buSzPct val="45000"/>
        <a:buFont typeface="StarSymbol"/>
        <a:buChar char="●"/>
        <a:tabLst/>
        <a:defRPr lang="en-US" sz="2800" b="0" i="0" u="none" strike="noStrike" spc="0">
          <a:solidFill>
            <a:srgbClr val="003366"/>
          </a:solidFill>
          <a:latin typeface="Arial" pitchFamily="18"/>
        </a:defRPr>
      </a:lvl5pPr>
      <a:lvl6pPr lvl="5" rtl="0" hangingPunct="0">
        <a:buSzPct val="45000"/>
        <a:buFont typeface="StarSymbol"/>
        <a:buChar char="●"/>
        <a:tabLst/>
        <a:defRPr lang="en-US" sz="2800" b="0" i="0" u="none" strike="noStrike" spc="0">
          <a:solidFill>
            <a:srgbClr val="003366"/>
          </a:solidFill>
          <a:latin typeface="Arial" pitchFamily="18"/>
        </a:defRPr>
      </a:lvl6pPr>
      <a:lvl7pPr lvl="6" rtl="0" hangingPunct="0">
        <a:buSzPct val="45000"/>
        <a:buFont typeface="StarSymbol"/>
        <a:buChar char="●"/>
        <a:tabLst/>
        <a:defRPr lang="en-US" sz="2800" b="0" i="0" u="none" strike="noStrike" spc="0">
          <a:solidFill>
            <a:srgbClr val="003366"/>
          </a:solidFill>
          <a:latin typeface="Arial" pitchFamily="18"/>
        </a:defRPr>
      </a:lvl7pPr>
      <a:lvl8pPr lvl="7" rtl="0" hangingPunct="0">
        <a:buSzPct val="45000"/>
        <a:buFont typeface="StarSymbol"/>
        <a:buChar char="●"/>
        <a:tabLst/>
        <a:defRPr lang="en-US" sz="2800" b="0" i="0" u="none" strike="noStrike" spc="0">
          <a:solidFill>
            <a:srgbClr val="003366"/>
          </a:solidFill>
          <a:latin typeface="Arial" pitchFamily="18"/>
        </a:defRPr>
      </a:lvl8pPr>
      <a:lvl9pPr marL="0" marR="0" lvl="0" indent="0" algn="l" rtl="0" hangingPunct="0">
        <a:spcBef>
          <a:spcPts val="558"/>
        </a:spcBef>
        <a:spcAft>
          <a:spcPts val="0"/>
        </a:spcAft>
        <a:buClr>
          <a:srgbClr val="003366"/>
        </a:buClr>
        <a:buSzPct val="75000"/>
        <a:buFont typeface="Wingdings"/>
        <a:buChar char="l"/>
        <a:tabLst/>
        <a:defRPr lang="en-US" sz="2800" b="0" i="0" u="none" strike="noStrike" spc="0">
          <a:solidFill>
            <a:srgbClr val="003366"/>
          </a:solidFill>
          <a:latin typeface="Arial" pitchFamily="18"/>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3200039" cy="6857640"/>
            <a:chOff x="0" y="0"/>
            <a:chExt cx="3200039" cy="6857640"/>
          </a:xfrm>
        </p:grpSpPr>
        <p:sp>
          <p:nvSpPr>
            <p:cNvPr id="3" name="Rectangle 3"/>
            <p:cNvSpPr/>
            <p:nvPr/>
          </p:nvSpPr>
          <p:spPr>
            <a:xfrm>
              <a:off x="0" y="0"/>
              <a:ext cx="761759" cy="685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99"/>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4" name="Rectangle 4"/>
            <p:cNvSpPr/>
            <p:nvPr/>
          </p:nvSpPr>
          <p:spPr>
            <a:xfrm>
              <a:off x="685799" y="0"/>
              <a:ext cx="2514240" cy="1066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99"/>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grpSp>
      <p:sp>
        <p:nvSpPr>
          <p:cNvPr id="5" name="AutoShape 5"/>
          <p:cNvSpPr/>
          <p:nvPr/>
        </p:nvSpPr>
        <p:spPr>
          <a:xfrm>
            <a:off x="762120" y="762120"/>
            <a:ext cx="5105160" cy="60912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grpSp>
        <p:nvGrpSpPr>
          <p:cNvPr id="6" name="Group 11"/>
          <p:cNvGrpSpPr/>
          <p:nvPr/>
        </p:nvGrpSpPr>
        <p:grpSpPr>
          <a:xfrm>
            <a:off x="228600" y="1981080"/>
            <a:ext cx="7390799" cy="318600"/>
            <a:chOff x="228600" y="1981080"/>
            <a:chExt cx="7390799" cy="318600"/>
          </a:xfrm>
        </p:grpSpPr>
        <p:sp>
          <p:nvSpPr>
            <p:cNvPr id="7" name="AutoShape 12"/>
            <p:cNvSpPr/>
            <p:nvPr/>
          </p:nvSpPr>
          <p:spPr>
            <a:xfrm>
              <a:off x="609480" y="1981080"/>
              <a:ext cx="7009919" cy="31716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3366"/>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8" name="AutoShape 13"/>
            <p:cNvSpPr/>
            <p:nvPr/>
          </p:nvSpPr>
          <p:spPr>
            <a:xfrm>
              <a:off x="228600" y="1981080"/>
              <a:ext cx="393480" cy="318600"/>
            </a:xfrm>
            <a:custGeom>
              <a:avLst/>
              <a:gdLst>
                <a:gd name="f0" fmla="val 10800000"/>
                <a:gd name="f1" fmla="val 5400000"/>
                <a:gd name="f2" fmla="val 16200000"/>
                <a:gd name="f3" fmla="val 180"/>
                <a:gd name="f4" fmla="val w"/>
                <a:gd name="f5" fmla="val h"/>
                <a:gd name="f6" fmla="val 0"/>
                <a:gd name="f7" fmla="val 21600"/>
                <a:gd name="f8" fmla="val 10800"/>
                <a:gd name="f9" fmla="+- 10800 0 21600"/>
                <a:gd name="f10" fmla="+- 21600 0 10800"/>
                <a:gd name="f11" fmla="+- 0 0 0"/>
                <a:gd name="f12" fmla="*/ f4 1 21600"/>
                <a:gd name="f13" fmla="*/ f5 1 21600"/>
                <a:gd name="f14" fmla="+- 21600 0 f8"/>
                <a:gd name="f15" fmla="+- 10800 0 f6"/>
                <a:gd name="f16" fmla="+- 0 0 f1"/>
                <a:gd name="f17" fmla="abs f9"/>
                <a:gd name="f18" fmla="abs f10"/>
                <a:gd name="f19" fmla="?: f10 0 f0"/>
                <a:gd name="f20" fmla="?: f10 f0 0"/>
                <a:gd name="f21" fmla="*/ f11 f0 1"/>
                <a:gd name="f22" fmla="*/ 0 f12 1"/>
                <a:gd name="f23" fmla="*/ 18500 f12 1"/>
                <a:gd name="f24" fmla="*/ 18500 f13 1"/>
                <a:gd name="f25" fmla="*/ 3100 f13 1"/>
                <a:gd name="f26" fmla="abs f14"/>
                <a:gd name="f27" fmla="abs f15"/>
                <a:gd name="f28" fmla="?: f14 f16 f1"/>
                <a:gd name="f29" fmla="?: f14 f1 f16"/>
                <a:gd name="f30" fmla="?: f14 f2 f1"/>
                <a:gd name="f31" fmla="?: f14 f1 f2"/>
                <a:gd name="f32" fmla="?: f9 f16 f1"/>
                <a:gd name="f33" fmla="?: f9 f1 f16"/>
                <a:gd name="f34" fmla="?: f9 f20 f19"/>
                <a:gd name="f35" fmla="?: f9 f19 f20"/>
                <a:gd name="f36" fmla="*/ 10800 f12 1"/>
                <a:gd name="f37" fmla="*/ 0 f13 1"/>
                <a:gd name="f38" fmla="*/ f21 1 f3"/>
                <a:gd name="f39" fmla="*/ 10800 f13 1"/>
                <a:gd name="f40" fmla="*/ 21600 f13 1"/>
                <a:gd name="f41" fmla="*/ 21600 f12 1"/>
                <a:gd name="f42" fmla="?: f14 f31 f30"/>
                <a:gd name="f43" fmla="?: f14 f30 f31"/>
                <a:gd name="f44" fmla="?: f15 f29 f28"/>
                <a:gd name="f45" fmla="?: f10 f34 f35"/>
                <a:gd name="f46" fmla="?: f10 f32 f33"/>
                <a:gd name="f47" fmla="+- f38 0 f1"/>
                <a:gd name="f48" fmla="?: f15 f43 f42"/>
              </a:gdLst>
              <a:ahLst/>
              <a:cxnLst>
                <a:cxn ang="3cd4">
                  <a:pos x="hc" y="t"/>
                </a:cxn>
                <a:cxn ang="0">
                  <a:pos x="r" y="vc"/>
                </a:cxn>
                <a:cxn ang="cd4">
                  <a:pos x="hc" y="b"/>
                </a:cxn>
                <a:cxn ang="cd2">
                  <a:pos x="l" y="vc"/>
                </a:cxn>
                <a:cxn ang="f47">
                  <a:pos x="f36" y="f37"/>
                </a:cxn>
                <a:cxn ang="f47">
                  <a:pos x="f22" y="f39"/>
                </a:cxn>
                <a:cxn ang="f47">
                  <a:pos x="f36" y="f40"/>
                </a:cxn>
                <a:cxn ang="f47">
                  <a:pos x="f41" y="f39"/>
                </a:cxn>
              </a:cxnLst>
              <a:rect l="f22" t="f25" r="f23" b="f24"/>
              <a:pathLst>
                <a:path w="21600" h="21600">
                  <a:moveTo>
                    <a:pt x="f8" y="f6"/>
                  </a:moveTo>
                  <a:arcTo wR="f26" hR="f27" stAng="f48" swAng="f44"/>
                  <a:arcTo wR="f17" hR="f18" stAng="f45" swAng="f46"/>
                  <a:lnTo>
                    <a:pt x="f6" y="f7"/>
                  </a:lnTo>
                  <a:lnTo>
                    <a:pt x="f6" y="f6"/>
                  </a:lnTo>
                  <a:close/>
                </a:path>
              </a:pathLst>
            </a:custGeom>
            <a:solidFill>
              <a:srgbClr val="003366"/>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grpSp>
      <p:sp>
        <p:nvSpPr>
          <p:cNvPr id="9" name="Title 1"/>
          <p:cNvSpPr txBox="1">
            <a:spLocks noGrp="1"/>
          </p:cNvSpPr>
          <p:nvPr>
            <p:ph type="title"/>
          </p:nvPr>
        </p:nvSpPr>
        <p:spPr>
          <a:xfrm>
            <a:off x="1792440" y="4800600"/>
            <a:ext cx="5486040" cy="566280"/>
          </a:xfrm>
          <a:prstGeom prst="rect">
            <a:avLst/>
          </a:prstGeom>
          <a:noFill/>
          <a:ln>
            <a:noFill/>
          </a:ln>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a:t>Click to edit the title text formatClick to edit Master title style</a:t>
            </a:r>
          </a:p>
        </p:txBody>
      </p:sp>
      <p:sp>
        <p:nvSpPr>
          <p:cNvPr id="10" name="Picture Placeholder 2"/>
          <p:cNvSpPr/>
          <p:nvPr/>
        </p:nvSpPr>
        <p:spPr>
          <a:xfrm>
            <a:off x="1792440" y="612720"/>
            <a:ext cx="5486040" cy="4114440"/>
          </a:xfrm>
          <a:custGeom>
            <a:avLst/>
            <a:gdLst/>
            <a:ahLst/>
            <a:cxnLst>
              <a:cxn ang="3cd4">
                <a:pos x="hc" y="t"/>
              </a:cxn>
              <a:cxn ang="0">
                <a:pos x="r" y="vc"/>
              </a:cxn>
              <a:cxn ang="cd4">
                <a:pos x="hc" y="b"/>
              </a:cxn>
              <a:cxn ang="cd2">
                <a:pos x="l" y="vc"/>
              </a:cxn>
            </a:cxnLst>
            <a:rect l="l" t="t" r="r" b="b"/>
            <a:pathLst>
              <a:path w="5486040" h="4114440"/>
            </a:pathLst>
          </a:custGeom>
          <a:no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11" name="Text Placeholder 3"/>
          <p:cNvSpPr txBox="1">
            <a:spLocks noGrp="1"/>
          </p:cNvSpPr>
          <p:nvPr>
            <p:ph type="body" idx="1"/>
          </p:nvPr>
        </p:nvSpPr>
        <p:spPr>
          <a:xfrm>
            <a:off x="1792440" y="5367240"/>
            <a:ext cx="5486040" cy="804600"/>
          </a:xfrm>
          <a:prstGeom prst="rect">
            <a:avLst/>
          </a:prstGeom>
          <a:noFill/>
          <a:ln>
            <a:noFill/>
          </a:ln>
        </p:spPr>
        <p:txBody>
          <a:bodyPr wrap="square" lIns="90000" tIns="45000" rIns="90000" bIns="45000" anchor="t"/>
          <a:lstStyle>
            <a:defPPr marL="432000" lvl="0" indent="-324000" algn="l">
              <a:spcBef>
                <a:spcPts val="0"/>
              </a:spcBef>
              <a:spcAft>
                <a:spcPts val="1417"/>
              </a:spcAft>
              <a:buSzPct val="45000"/>
              <a:buFont typeface="StarSymbol"/>
              <a:buNone/>
              <a:defRPr lang="en-US" sz="2800" b="0" i="0" u="none" strike="noStrike" kern="1200" spc="0">
                <a:ln>
                  <a:noFill/>
                </a:ln>
                <a:solidFill>
                  <a:srgbClr val="003366"/>
                </a:solidFill>
                <a:latin typeface="Arial"/>
                <a:ea typeface="Microsoft YaHei" pitchFamily="2"/>
                <a:cs typeface="Mangal" pitchFamily="2"/>
              </a:defRPr>
            </a:defPPr>
            <a:lvl1pPr marL="432000" lvl="0" indent="-324000" algn="l">
              <a:spcBef>
                <a:spcPts val="0"/>
              </a:spcBef>
              <a:spcAft>
                <a:spcPts val="1417"/>
              </a:spcAft>
              <a:buSzPct val="45000"/>
              <a:buFont typeface="StarSymbol"/>
              <a:buChar char="●"/>
              <a:defRPr lang="en-US" sz="2800" b="0" i="0" u="none" strike="noStrike" kern="1200" spc="0">
                <a:ln>
                  <a:noFill/>
                </a:ln>
                <a:solidFill>
                  <a:srgbClr val="003366"/>
                </a:solidFill>
                <a:latin typeface="Arial"/>
                <a:ea typeface="Microsoft YaHei" pitchFamily="2"/>
                <a:cs typeface="Mangal" pitchFamily="2"/>
              </a:defRPr>
            </a:lvl1pPr>
            <a:lvl2pPr marL="864000" lvl="1" indent="-324000" algn="l">
              <a:spcBef>
                <a:spcPts val="0"/>
              </a:spcBef>
              <a:spcAft>
                <a:spcPts val="1134"/>
              </a:spcAft>
              <a:buSzPct val="75000"/>
              <a:buFont typeface="StarSymbol"/>
              <a:buChar char="–"/>
              <a:defRPr lang="en-US" sz="2000" b="0" i="0" u="none" strike="noStrike" kern="1200" spc="0">
                <a:ln>
                  <a:noFill/>
                </a:ln>
                <a:solidFill>
                  <a:srgbClr val="003366"/>
                </a:solidFill>
                <a:latin typeface="Arial"/>
                <a:ea typeface="Microsoft YaHei" pitchFamily="2"/>
                <a:cs typeface="Mangal" pitchFamily="2"/>
              </a:defRPr>
            </a:lvl2pPr>
            <a:lvl3pPr marL="1295999" lvl="2" indent="-288000" algn="l">
              <a:spcBef>
                <a:spcPts val="0"/>
              </a:spcBef>
              <a:spcAft>
                <a:spcPts val="850"/>
              </a:spcAft>
              <a:buSzPct val="45000"/>
              <a:buFont typeface="StarSymbol"/>
              <a:buChar char="●"/>
              <a:defRPr lang="en-US" sz="1800" b="0" i="0" u="none" strike="noStrike" kern="1200" spc="0">
                <a:ln>
                  <a:noFill/>
                </a:ln>
                <a:solidFill>
                  <a:srgbClr val="003366"/>
                </a:solidFill>
                <a:latin typeface="Arial"/>
                <a:ea typeface="Microsoft YaHei" pitchFamily="2"/>
                <a:cs typeface="Mangal" pitchFamily="2"/>
              </a:defRPr>
            </a:lvl3pPr>
            <a:lvl4pPr marL="1728000" lvl="3" indent="-216000" algn="l">
              <a:spcBef>
                <a:spcPts val="0"/>
              </a:spcBef>
              <a:spcAft>
                <a:spcPts val="567"/>
              </a:spcAft>
              <a:buSzPct val="75000"/>
              <a:buFont typeface="StarSymbol"/>
              <a:buChar char="–"/>
              <a:defRPr lang="en-US" sz="1800" b="0" i="0" u="none" strike="noStrike" kern="1200" spc="0">
                <a:ln>
                  <a:noFill/>
                </a:ln>
                <a:solidFill>
                  <a:srgbClr val="003366"/>
                </a:solidFill>
                <a:latin typeface="Arial"/>
                <a:ea typeface="Microsoft YaHei" pitchFamily="2"/>
                <a:cs typeface="Mangal" pitchFamily="2"/>
              </a:defRPr>
            </a:lvl4pPr>
            <a:lvl5pPr marL="2160000" lvl="4"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5pPr>
            <a:lvl6pPr marL="2592000" lvl="5"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6pPr>
            <a:lvl7pPr marL="3024000" lvl="6"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7pPr>
            <a:lvl8pPr marL="3456000" lvl="7"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8pPr>
            <a:lvl9pPr marL="3887999" lvl="8"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9p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a:p>
            <a:pPr lvl="7"/>
            <a:r>
              <a:rPr lang="en-US"/>
              <a:t>Eighth Outline Level</a:t>
            </a:r>
          </a:p>
          <a:p>
            <a:pPr lvl="0"/>
            <a:r>
              <a:rPr lang="en-US"/>
              <a:t>Ninth Outline LevelClick to edit Master text styles</a:t>
            </a:r>
          </a:p>
        </p:txBody>
      </p:sp>
      <p:sp>
        <p:nvSpPr>
          <p:cNvPr id="12" name="Date Placeholder 4"/>
          <p:cNvSpPr txBox="1">
            <a:spLocks noGrp="1"/>
          </p:cNvSpPr>
          <p:nvPr>
            <p:ph type="dt" sz="half" idx="2"/>
          </p:nvPr>
        </p:nvSpPr>
        <p:spPr>
          <a:xfrm>
            <a:off x="7010280" y="6553080"/>
            <a:ext cx="1904760" cy="304560"/>
          </a:xfrm>
          <a:prstGeom prst="rect">
            <a:avLst/>
          </a:prstGeom>
          <a:noFill/>
          <a:ln>
            <a:noFill/>
          </a:ln>
        </p:spPr>
        <p:txBody>
          <a:bodyPr wrap="square" lIns="90000" tIns="45000" rIns="90000" bIns="45000" anchor="t" anchorCtr="0"/>
          <a:lstStyle>
            <a:lvl1pPr lvl="0" rtl="0" hangingPunct="0">
              <a:buNone/>
              <a:tabLst/>
              <a:defRPr lang="en-US" sz="2400" kern="1200">
                <a:latin typeface="Times New Roman" pitchFamily="18"/>
                <a:ea typeface="Lucida Sans Unicode" pitchFamily="2"/>
                <a:cs typeface="Tahoma" pitchFamily="2"/>
              </a:defRPr>
            </a:lvl1pPr>
          </a:lstStyle>
          <a:p>
            <a:pPr lvl="0"/>
            <a:endParaRPr lang="en-US"/>
          </a:p>
        </p:txBody>
      </p:sp>
      <p:sp>
        <p:nvSpPr>
          <p:cNvPr id="13" name="Footer Placeholder 5"/>
          <p:cNvSpPr txBox="1">
            <a:spLocks noGrp="1"/>
          </p:cNvSpPr>
          <p:nvPr>
            <p:ph type="ftr" sz="quarter" idx="3"/>
          </p:nvPr>
        </p:nvSpPr>
        <p:spPr>
          <a:xfrm>
            <a:off x="2936880" y="6529320"/>
            <a:ext cx="2895120" cy="304560"/>
          </a:xfrm>
          <a:prstGeom prst="rect">
            <a:avLst/>
          </a:prstGeom>
          <a:noFill/>
          <a:ln>
            <a:noFill/>
          </a:ln>
        </p:spPr>
        <p:txBody>
          <a:bodyPr wrap="square" lIns="90000" tIns="45000" rIns="90000" bIns="45000" anchor="t" anchorCtr="0"/>
          <a:lstStyle>
            <a:lvl1pPr lvl="0" rtl="0" hangingPunct="0">
              <a:buNone/>
              <a:tabLst/>
              <a:defRPr lang="en-US" sz="2400" kern="1200">
                <a:latin typeface="Times New Roman" pitchFamily="18"/>
                <a:ea typeface="Lucida Sans Unicode" pitchFamily="2"/>
                <a:cs typeface="Tahoma" pitchFamily="2"/>
              </a:defRPr>
            </a:lvl1pPr>
          </a:lstStyle>
          <a:p>
            <a:pPr lvl="0"/>
            <a:endParaRPr lang="en-US"/>
          </a:p>
        </p:txBody>
      </p:sp>
      <p:sp>
        <p:nvSpPr>
          <p:cNvPr id="14" name="Slide Number Placeholder 6"/>
          <p:cNvSpPr txBox="1">
            <a:spLocks noGrp="1"/>
          </p:cNvSpPr>
          <p:nvPr>
            <p:ph type="sldNum" sz="quarter" idx="4"/>
          </p:nvPr>
        </p:nvSpPr>
        <p:spPr>
          <a:xfrm>
            <a:off x="84240" y="6343560"/>
            <a:ext cx="587160" cy="488520"/>
          </a:xfrm>
          <a:prstGeom prst="rect">
            <a:avLst/>
          </a:prstGeom>
          <a:noFill/>
          <a:ln>
            <a:noFill/>
          </a:ln>
        </p:spPr>
        <p:txBody>
          <a:bodyPr wrap="square" lIns="90000" tIns="45000" rIns="90000" bIns="45000" anchor="t" anchorCtr="0"/>
          <a:lstStyle>
            <a:lvl1pPr marL="0" marR="0" lvl="0" indent="0" algn="l" rtl="0" hangingPunct="1">
              <a:spcBef>
                <a:spcPts val="360"/>
              </a:spcBef>
              <a:spcAft>
                <a:spcPts val="0"/>
              </a:spcAft>
              <a:buClr>
                <a:srgbClr val="003366"/>
              </a:buClr>
              <a:buSzPct val="75000"/>
              <a:buFont typeface="Wingdings"/>
              <a:buChar char="l"/>
              <a:tabLst/>
              <a:defRPr lang="en-US" sz="1800" b="0" i="0" u="none" strike="noStrike" kern="1200" spc="0">
                <a:solidFill>
                  <a:srgbClr val="003366"/>
                </a:solidFill>
                <a:latin typeface="Arial" pitchFamily="18"/>
                <a:ea typeface="Lucida Sans Unicode" pitchFamily="2"/>
                <a:cs typeface="Tahoma" pitchFamily="2"/>
              </a:defRPr>
            </a:lvl1pPr>
          </a:lstStyle>
          <a:p>
            <a:pPr lvl="0"/>
            <a:fld id="{552B6846-D205-41FC-92D3-64BFE8749F54}" type="slidenum">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lvl="0" algn="l" rtl="0" hangingPunct="0">
        <a:lnSpc>
          <a:spcPct val="90000"/>
        </a:lnSpc>
        <a:spcBef>
          <a:spcPts val="0"/>
        </a:spcBef>
        <a:spcAft>
          <a:spcPts val="0"/>
        </a:spcAft>
        <a:buNone/>
        <a:tabLst/>
        <a:defRPr lang="en-US" sz="2000" b="1" i="0" u="none" strike="noStrike" kern="1200" spc="0">
          <a:ln>
            <a:noFill/>
          </a:ln>
          <a:solidFill>
            <a:srgbClr val="009C98"/>
          </a:solidFill>
          <a:latin typeface="Arial" pitchFamily="18"/>
          <a:ea typeface="Microsoft YaHei" pitchFamily="2"/>
          <a:cs typeface="Mangal" pitchFamily="2"/>
        </a:defRPr>
      </a:lvl1pPr>
    </p:titleStyle>
    <p:bodyStyle>
      <a:lvl1pPr lvl="0" rtl="0" hangingPunct="0">
        <a:buSzPct val="45000"/>
        <a:buFont typeface="StarSymbol"/>
        <a:buChar char="●"/>
        <a:tabLst/>
        <a:defRPr lang="en-US" sz="1400" b="0" i="0" u="none" strike="noStrike" spc="0">
          <a:solidFill>
            <a:srgbClr val="003366"/>
          </a:solidFill>
          <a:latin typeface="Arial" pitchFamily="18"/>
        </a:defRPr>
      </a:lvl1pPr>
      <a:lvl2pPr lvl="1" rtl="0" hangingPunct="0">
        <a:buSzPct val="75000"/>
        <a:buFont typeface="StarSymbol"/>
        <a:buChar char="–"/>
        <a:tabLst/>
        <a:defRPr lang="en-US" sz="1400" b="0" i="0" u="none" strike="noStrike" spc="0">
          <a:solidFill>
            <a:srgbClr val="003366"/>
          </a:solidFill>
          <a:latin typeface="Arial" pitchFamily="18"/>
        </a:defRPr>
      </a:lvl2pPr>
      <a:lvl3pPr lvl="2" rtl="0" hangingPunct="0">
        <a:buSzPct val="45000"/>
        <a:buFont typeface="StarSymbol"/>
        <a:buChar char="●"/>
        <a:tabLst/>
        <a:defRPr lang="en-US" sz="1400" b="0" i="0" u="none" strike="noStrike" spc="0">
          <a:solidFill>
            <a:srgbClr val="003366"/>
          </a:solidFill>
          <a:latin typeface="Arial" pitchFamily="18"/>
        </a:defRPr>
      </a:lvl3pPr>
      <a:lvl4pPr lvl="3" rtl="0" hangingPunct="0">
        <a:buSzPct val="75000"/>
        <a:buFont typeface="StarSymbol"/>
        <a:buChar char="–"/>
        <a:tabLst/>
        <a:defRPr lang="en-US" sz="1400" b="0" i="0" u="none" strike="noStrike" spc="0">
          <a:solidFill>
            <a:srgbClr val="003366"/>
          </a:solidFill>
          <a:latin typeface="Arial" pitchFamily="18"/>
        </a:defRPr>
      </a:lvl4pPr>
      <a:lvl5pPr lvl="4" rtl="0" hangingPunct="0">
        <a:buSzPct val="45000"/>
        <a:buFont typeface="StarSymbol"/>
        <a:buChar char="●"/>
        <a:tabLst/>
        <a:defRPr lang="en-US" sz="1400" b="0" i="0" u="none" strike="noStrike" spc="0">
          <a:solidFill>
            <a:srgbClr val="003366"/>
          </a:solidFill>
          <a:latin typeface="Arial" pitchFamily="18"/>
        </a:defRPr>
      </a:lvl5pPr>
      <a:lvl6pPr lvl="5" rtl="0" hangingPunct="0">
        <a:buSzPct val="45000"/>
        <a:buFont typeface="StarSymbol"/>
        <a:buChar char="●"/>
        <a:tabLst/>
        <a:defRPr lang="en-US" sz="1400" b="0" i="0" u="none" strike="noStrike" spc="0">
          <a:solidFill>
            <a:srgbClr val="003366"/>
          </a:solidFill>
          <a:latin typeface="Arial" pitchFamily="18"/>
        </a:defRPr>
      </a:lvl6pPr>
      <a:lvl7pPr lvl="6" rtl="0" hangingPunct="0">
        <a:buSzPct val="45000"/>
        <a:buFont typeface="StarSymbol"/>
        <a:buChar char="●"/>
        <a:tabLst/>
        <a:defRPr lang="en-US" sz="1400" b="0" i="0" u="none" strike="noStrike" spc="0">
          <a:solidFill>
            <a:srgbClr val="003366"/>
          </a:solidFill>
          <a:latin typeface="Arial" pitchFamily="18"/>
        </a:defRPr>
      </a:lvl7pPr>
      <a:lvl8pPr lvl="7" rtl="0" hangingPunct="0">
        <a:buSzPct val="45000"/>
        <a:buFont typeface="StarSymbol"/>
        <a:buChar char="●"/>
        <a:tabLst/>
        <a:defRPr lang="en-US" sz="1400" b="0" i="0" u="none" strike="noStrike" spc="0">
          <a:solidFill>
            <a:srgbClr val="003366"/>
          </a:solidFill>
          <a:latin typeface="Arial" pitchFamily="18"/>
        </a:defRPr>
      </a:lvl8pPr>
      <a:lvl9pPr marL="0" marR="0" lvl="0" indent="0" algn="l" rtl="0" hangingPunct="0">
        <a:spcBef>
          <a:spcPts val="278"/>
        </a:spcBef>
        <a:spcAft>
          <a:spcPts val="0"/>
        </a:spcAft>
        <a:buNone/>
        <a:tabLst/>
        <a:defRPr lang="en-US" sz="1400" b="0" i="0" u="none" strike="noStrike" spc="0">
          <a:solidFill>
            <a:srgbClr val="003366"/>
          </a:solidFill>
          <a:latin typeface="Arial" pitchFamily="18"/>
        </a:defRPr>
      </a:lvl9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3200039" cy="6857640"/>
            <a:chOff x="0" y="0"/>
            <a:chExt cx="3200039" cy="6857640"/>
          </a:xfrm>
        </p:grpSpPr>
        <p:sp>
          <p:nvSpPr>
            <p:cNvPr id="3" name="Rectangle 3"/>
            <p:cNvSpPr/>
            <p:nvPr/>
          </p:nvSpPr>
          <p:spPr>
            <a:xfrm>
              <a:off x="0" y="0"/>
              <a:ext cx="761759" cy="685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99"/>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4" name="Rectangle 4"/>
            <p:cNvSpPr/>
            <p:nvPr/>
          </p:nvSpPr>
          <p:spPr>
            <a:xfrm>
              <a:off x="685799" y="0"/>
              <a:ext cx="2514240" cy="1066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99"/>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grpSp>
      <p:sp>
        <p:nvSpPr>
          <p:cNvPr id="5" name="AutoShape 5"/>
          <p:cNvSpPr/>
          <p:nvPr/>
        </p:nvSpPr>
        <p:spPr>
          <a:xfrm>
            <a:off x="762120" y="762120"/>
            <a:ext cx="5105160" cy="60912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grpSp>
        <p:nvGrpSpPr>
          <p:cNvPr id="6" name="Group 11"/>
          <p:cNvGrpSpPr/>
          <p:nvPr/>
        </p:nvGrpSpPr>
        <p:grpSpPr>
          <a:xfrm>
            <a:off x="228600" y="1981080"/>
            <a:ext cx="7390799" cy="318600"/>
            <a:chOff x="228600" y="1981080"/>
            <a:chExt cx="7390799" cy="318600"/>
          </a:xfrm>
        </p:grpSpPr>
        <p:sp>
          <p:nvSpPr>
            <p:cNvPr id="7" name="AutoShape 12"/>
            <p:cNvSpPr/>
            <p:nvPr/>
          </p:nvSpPr>
          <p:spPr>
            <a:xfrm>
              <a:off x="609480" y="1981080"/>
              <a:ext cx="7009919" cy="31716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3366"/>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8" name="AutoShape 13"/>
            <p:cNvSpPr/>
            <p:nvPr/>
          </p:nvSpPr>
          <p:spPr>
            <a:xfrm>
              <a:off x="228600" y="1981080"/>
              <a:ext cx="393480" cy="318600"/>
            </a:xfrm>
            <a:custGeom>
              <a:avLst/>
              <a:gdLst>
                <a:gd name="f0" fmla="val 10800000"/>
                <a:gd name="f1" fmla="val 5400000"/>
                <a:gd name="f2" fmla="val 16200000"/>
                <a:gd name="f3" fmla="val 180"/>
                <a:gd name="f4" fmla="val w"/>
                <a:gd name="f5" fmla="val h"/>
                <a:gd name="f6" fmla="val 0"/>
                <a:gd name="f7" fmla="val 21600"/>
                <a:gd name="f8" fmla="val 10800"/>
                <a:gd name="f9" fmla="+- 10800 0 21600"/>
                <a:gd name="f10" fmla="+- 21600 0 10800"/>
                <a:gd name="f11" fmla="+- 0 0 0"/>
                <a:gd name="f12" fmla="*/ f4 1 21600"/>
                <a:gd name="f13" fmla="*/ f5 1 21600"/>
                <a:gd name="f14" fmla="+- 21600 0 f8"/>
                <a:gd name="f15" fmla="+- 10800 0 f6"/>
                <a:gd name="f16" fmla="+- 0 0 f1"/>
                <a:gd name="f17" fmla="abs f9"/>
                <a:gd name="f18" fmla="abs f10"/>
                <a:gd name="f19" fmla="?: f10 0 f0"/>
                <a:gd name="f20" fmla="?: f10 f0 0"/>
                <a:gd name="f21" fmla="*/ f11 f0 1"/>
                <a:gd name="f22" fmla="*/ 0 f12 1"/>
                <a:gd name="f23" fmla="*/ 18500 f12 1"/>
                <a:gd name="f24" fmla="*/ 18500 f13 1"/>
                <a:gd name="f25" fmla="*/ 3100 f13 1"/>
                <a:gd name="f26" fmla="abs f14"/>
                <a:gd name="f27" fmla="abs f15"/>
                <a:gd name="f28" fmla="?: f14 f16 f1"/>
                <a:gd name="f29" fmla="?: f14 f1 f16"/>
                <a:gd name="f30" fmla="?: f14 f2 f1"/>
                <a:gd name="f31" fmla="?: f14 f1 f2"/>
                <a:gd name="f32" fmla="?: f9 f16 f1"/>
                <a:gd name="f33" fmla="?: f9 f1 f16"/>
                <a:gd name="f34" fmla="?: f9 f20 f19"/>
                <a:gd name="f35" fmla="?: f9 f19 f20"/>
                <a:gd name="f36" fmla="*/ 10800 f12 1"/>
                <a:gd name="f37" fmla="*/ 0 f13 1"/>
                <a:gd name="f38" fmla="*/ f21 1 f3"/>
                <a:gd name="f39" fmla="*/ 10800 f13 1"/>
                <a:gd name="f40" fmla="*/ 21600 f13 1"/>
                <a:gd name="f41" fmla="*/ 21600 f12 1"/>
                <a:gd name="f42" fmla="?: f14 f31 f30"/>
                <a:gd name="f43" fmla="?: f14 f30 f31"/>
                <a:gd name="f44" fmla="?: f15 f29 f28"/>
                <a:gd name="f45" fmla="?: f10 f34 f35"/>
                <a:gd name="f46" fmla="?: f10 f32 f33"/>
                <a:gd name="f47" fmla="+- f38 0 f1"/>
                <a:gd name="f48" fmla="?: f15 f43 f42"/>
              </a:gdLst>
              <a:ahLst/>
              <a:cxnLst>
                <a:cxn ang="3cd4">
                  <a:pos x="hc" y="t"/>
                </a:cxn>
                <a:cxn ang="0">
                  <a:pos x="r" y="vc"/>
                </a:cxn>
                <a:cxn ang="cd4">
                  <a:pos x="hc" y="b"/>
                </a:cxn>
                <a:cxn ang="cd2">
                  <a:pos x="l" y="vc"/>
                </a:cxn>
                <a:cxn ang="f47">
                  <a:pos x="f36" y="f37"/>
                </a:cxn>
                <a:cxn ang="f47">
                  <a:pos x="f22" y="f39"/>
                </a:cxn>
                <a:cxn ang="f47">
                  <a:pos x="f36" y="f40"/>
                </a:cxn>
                <a:cxn ang="f47">
                  <a:pos x="f41" y="f39"/>
                </a:cxn>
              </a:cxnLst>
              <a:rect l="f22" t="f25" r="f23" b="f24"/>
              <a:pathLst>
                <a:path w="21600" h="21600">
                  <a:moveTo>
                    <a:pt x="f8" y="f6"/>
                  </a:moveTo>
                  <a:arcTo wR="f26" hR="f27" stAng="f48" swAng="f44"/>
                  <a:arcTo wR="f17" hR="f18" stAng="f45" swAng="f46"/>
                  <a:lnTo>
                    <a:pt x="f6" y="f7"/>
                  </a:lnTo>
                  <a:lnTo>
                    <a:pt x="f6" y="f6"/>
                  </a:lnTo>
                  <a:close/>
                </a:path>
              </a:pathLst>
            </a:custGeom>
            <a:solidFill>
              <a:srgbClr val="003366"/>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grpSp>
      <p:sp>
        <p:nvSpPr>
          <p:cNvPr id="9" name="Title 1"/>
          <p:cNvSpPr txBox="1">
            <a:spLocks noGrp="1"/>
          </p:cNvSpPr>
          <p:nvPr>
            <p:ph type="title"/>
          </p:nvPr>
        </p:nvSpPr>
        <p:spPr>
          <a:xfrm>
            <a:off x="1066680" y="838080"/>
            <a:ext cx="7772039" cy="1142640"/>
          </a:xfrm>
          <a:prstGeom prst="rect">
            <a:avLst/>
          </a:prstGeom>
          <a:noFill/>
          <a:ln>
            <a:noFill/>
          </a:ln>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a:t>Click to edit the title text formatClick to edit Master title style</a:t>
            </a:r>
          </a:p>
        </p:txBody>
      </p:sp>
      <p:sp>
        <p:nvSpPr>
          <p:cNvPr id="10" name="ClipArt Placeholder 2"/>
          <p:cNvSpPr/>
          <p:nvPr/>
        </p:nvSpPr>
        <p:spPr>
          <a:xfrm>
            <a:off x="1066680" y="2101680"/>
            <a:ext cx="3809520" cy="4114440"/>
          </a:xfrm>
          <a:custGeom>
            <a:avLst/>
            <a:gdLst/>
            <a:ahLst/>
            <a:cxnLst>
              <a:cxn ang="3cd4">
                <a:pos x="hc" y="t"/>
              </a:cxn>
              <a:cxn ang="0">
                <a:pos x="r" y="vc"/>
              </a:cxn>
              <a:cxn ang="cd4">
                <a:pos x="hc" y="b"/>
              </a:cxn>
              <a:cxn ang="cd2">
                <a:pos x="l" y="vc"/>
              </a:cxn>
            </a:cxnLst>
            <a:rect l="l" t="t" r="r" b="b"/>
            <a:pathLst>
              <a:path w="3809520" h="4114440"/>
            </a:pathLst>
          </a:custGeom>
          <a:no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11" name="Text Placeholder 3"/>
          <p:cNvSpPr txBox="1">
            <a:spLocks noGrp="1"/>
          </p:cNvSpPr>
          <p:nvPr>
            <p:ph type="body" idx="1"/>
          </p:nvPr>
        </p:nvSpPr>
        <p:spPr>
          <a:xfrm>
            <a:off x="5029200" y="2101680"/>
            <a:ext cx="3809520" cy="4114440"/>
          </a:xfrm>
          <a:prstGeom prst="rect">
            <a:avLst/>
          </a:prstGeom>
          <a:noFill/>
          <a:ln>
            <a:noFill/>
          </a:ln>
        </p:spPr>
        <p:txBody>
          <a:bodyPr wrap="square" lIns="90000" tIns="45000" rIns="90000" bIns="45000" anchor="t"/>
          <a:lstStyle>
            <a:defPPr marL="432000" lvl="0" indent="-324000" algn="l">
              <a:spcBef>
                <a:spcPts val="0"/>
              </a:spcBef>
              <a:spcAft>
                <a:spcPts val="1417"/>
              </a:spcAft>
              <a:buSzPct val="45000"/>
              <a:buFont typeface="StarSymbol"/>
              <a:buNone/>
              <a:defRPr lang="en-US" sz="2800" b="0" i="0" u="none" strike="noStrike" kern="1200" spc="0">
                <a:ln>
                  <a:noFill/>
                </a:ln>
                <a:solidFill>
                  <a:srgbClr val="003366"/>
                </a:solidFill>
                <a:latin typeface="Arial"/>
                <a:ea typeface="Microsoft YaHei" pitchFamily="2"/>
                <a:cs typeface="Mangal" pitchFamily="2"/>
              </a:defRPr>
            </a:defPPr>
            <a:lvl1pPr marL="432000" lvl="0" indent="-324000" algn="l">
              <a:spcBef>
                <a:spcPts val="0"/>
              </a:spcBef>
              <a:spcAft>
                <a:spcPts val="1417"/>
              </a:spcAft>
              <a:buSzPct val="45000"/>
              <a:buFont typeface="StarSymbol"/>
              <a:buChar char="●"/>
              <a:defRPr lang="en-US" sz="2800" b="0" i="0" u="none" strike="noStrike" kern="1200" spc="0">
                <a:ln>
                  <a:noFill/>
                </a:ln>
                <a:solidFill>
                  <a:srgbClr val="003366"/>
                </a:solidFill>
                <a:latin typeface="Arial"/>
                <a:ea typeface="Microsoft YaHei" pitchFamily="2"/>
                <a:cs typeface="Mangal" pitchFamily="2"/>
              </a:defRPr>
            </a:lvl1pPr>
            <a:lvl2pPr marL="864000" lvl="1" indent="-324000" algn="l">
              <a:spcBef>
                <a:spcPts val="0"/>
              </a:spcBef>
              <a:spcAft>
                <a:spcPts val="1134"/>
              </a:spcAft>
              <a:buSzPct val="75000"/>
              <a:buFont typeface="StarSymbol"/>
              <a:buChar char="–"/>
              <a:defRPr lang="en-US" sz="2000" b="0" i="0" u="none" strike="noStrike" kern="1200" spc="0">
                <a:ln>
                  <a:noFill/>
                </a:ln>
                <a:solidFill>
                  <a:srgbClr val="003366"/>
                </a:solidFill>
                <a:latin typeface="Arial"/>
                <a:ea typeface="Microsoft YaHei" pitchFamily="2"/>
                <a:cs typeface="Mangal" pitchFamily="2"/>
              </a:defRPr>
            </a:lvl2pPr>
            <a:lvl3pPr marL="1295999" lvl="2" indent="-288000" algn="l">
              <a:spcBef>
                <a:spcPts val="0"/>
              </a:spcBef>
              <a:spcAft>
                <a:spcPts val="850"/>
              </a:spcAft>
              <a:buSzPct val="45000"/>
              <a:buFont typeface="StarSymbol"/>
              <a:buChar char="●"/>
              <a:defRPr lang="en-US" sz="1800" b="0" i="0" u="none" strike="noStrike" kern="1200" spc="0">
                <a:ln>
                  <a:noFill/>
                </a:ln>
                <a:solidFill>
                  <a:srgbClr val="003366"/>
                </a:solidFill>
                <a:latin typeface="Arial"/>
                <a:ea typeface="Microsoft YaHei" pitchFamily="2"/>
                <a:cs typeface="Mangal" pitchFamily="2"/>
              </a:defRPr>
            </a:lvl3pPr>
            <a:lvl4pPr marL="1728000" lvl="3" indent="-216000" algn="l">
              <a:spcBef>
                <a:spcPts val="0"/>
              </a:spcBef>
              <a:spcAft>
                <a:spcPts val="567"/>
              </a:spcAft>
              <a:buSzPct val="75000"/>
              <a:buFont typeface="StarSymbol"/>
              <a:buChar char="–"/>
              <a:defRPr lang="en-US" sz="1800" b="0" i="0" u="none" strike="noStrike" kern="1200" spc="0">
                <a:ln>
                  <a:noFill/>
                </a:ln>
                <a:solidFill>
                  <a:srgbClr val="003366"/>
                </a:solidFill>
                <a:latin typeface="Arial"/>
                <a:ea typeface="Microsoft YaHei" pitchFamily="2"/>
                <a:cs typeface="Mangal" pitchFamily="2"/>
              </a:defRPr>
            </a:lvl4pPr>
            <a:lvl5pPr marL="2160000" lvl="4"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5pPr>
            <a:lvl6pPr marL="2592000" lvl="5"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6pPr>
            <a:lvl7pPr marL="3024000" lvl="6"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7pPr>
            <a:lvl8pPr marL="3456000" lvl="7"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8pPr>
            <a:lvl9pPr marL="3887999" lvl="8"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9p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a:p>
            <a:pPr lvl="7"/>
            <a:r>
              <a:rPr lang="en-US"/>
              <a:t>Eighth Outline Level</a:t>
            </a:r>
          </a:p>
          <a:p>
            <a:pPr lvl="0"/>
            <a:r>
              <a:rPr lang="en-US"/>
              <a:t>Ninth Outline LevelClick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7"/>
          <p:cNvSpPr txBox="1">
            <a:spLocks noGrp="1"/>
          </p:cNvSpPr>
          <p:nvPr>
            <p:ph type="dt" sz="half" idx="2"/>
          </p:nvPr>
        </p:nvSpPr>
        <p:spPr>
          <a:xfrm>
            <a:off x="7010280" y="6553080"/>
            <a:ext cx="1904760" cy="304560"/>
          </a:xfrm>
          <a:prstGeom prst="rect">
            <a:avLst/>
          </a:prstGeom>
          <a:noFill/>
          <a:ln>
            <a:noFill/>
          </a:ln>
        </p:spPr>
        <p:txBody>
          <a:bodyPr wrap="square" lIns="90000" tIns="45000" rIns="90000" bIns="45000" anchor="t" anchorCtr="0"/>
          <a:lstStyle>
            <a:lvl1pPr lvl="0" rtl="0" hangingPunct="0">
              <a:buNone/>
              <a:tabLst/>
              <a:defRPr lang="en-US" sz="2400" kern="1200">
                <a:latin typeface="Times New Roman" pitchFamily="18"/>
                <a:ea typeface="Lucida Sans Unicode" pitchFamily="2"/>
                <a:cs typeface="Tahoma" pitchFamily="2"/>
              </a:defRPr>
            </a:lvl1pPr>
          </a:lstStyle>
          <a:p>
            <a:pPr lvl="0"/>
            <a:endParaRPr lang="en-US"/>
          </a:p>
        </p:txBody>
      </p:sp>
      <p:sp>
        <p:nvSpPr>
          <p:cNvPr id="13" name="Rectangle 8"/>
          <p:cNvSpPr txBox="1">
            <a:spLocks noGrp="1"/>
          </p:cNvSpPr>
          <p:nvPr>
            <p:ph type="ftr" sz="quarter" idx="3"/>
          </p:nvPr>
        </p:nvSpPr>
        <p:spPr>
          <a:xfrm>
            <a:off x="2936880" y="6529320"/>
            <a:ext cx="2895120" cy="304560"/>
          </a:xfrm>
          <a:prstGeom prst="rect">
            <a:avLst/>
          </a:prstGeom>
          <a:noFill/>
          <a:ln>
            <a:noFill/>
          </a:ln>
        </p:spPr>
        <p:txBody>
          <a:bodyPr wrap="square" lIns="90000" tIns="45000" rIns="90000" bIns="45000" anchor="t" anchorCtr="0"/>
          <a:lstStyle>
            <a:lvl1pPr lvl="0" rtl="0" hangingPunct="0">
              <a:buNone/>
              <a:tabLst/>
              <a:defRPr lang="en-US" sz="2400" kern="1200">
                <a:latin typeface="Times New Roman" pitchFamily="18"/>
                <a:ea typeface="Lucida Sans Unicode" pitchFamily="2"/>
                <a:cs typeface="Tahoma" pitchFamily="2"/>
              </a:defRPr>
            </a:lvl1pPr>
          </a:lstStyle>
          <a:p>
            <a:pPr lvl="0"/>
            <a:endParaRPr lang="en-US"/>
          </a:p>
        </p:txBody>
      </p:sp>
      <p:sp>
        <p:nvSpPr>
          <p:cNvPr id="14" name="Rectangle 11"/>
          <p:cNvSpPr txBox="1">
            <a:spLocks noGrp="1"/>
          </p:cNvSpPr>
          <p:nvPr>
            <p:ph type="sldNum" sz="quarter" idx="4"/>
          </p:nvPr>
        </p:nvSpPr>
        <p:spPr>
          <a:xfrm>
            <a:off x="84240" y="6343560"/>
            <a:ext cx="587160" cy="488520"/>
          </a:xfrm>
          <a:prstGeom prst="rect">
            <a:avLst/>
          </a:prstGeom>
          <a:noFill/>
          <a:ln>
            <a:noFill/>
          </a:ln>
        </p:spPr>
        <p:txBody>
          <a:bodyPr wrap="square" lIns="90000" tIns="45000" rIns="90000" bIns="45000" anchor="t" anchorCtr="0"/>
          <a:lstStyle>
            <a:lvl1pPr marL="0" marR="0" lvl="0" indent="0" algn="l" rtl="0" hangingPunct="1">
              <a:spcBef>
                <a:spcPts val="360"/>
              </a:spcBef>
              <a:spcAft>
                <a:spcPts val="0"/>
              </a:spcAft>
              <a:buClr>
                <a:srgbClr val="003366"/>
              </a:buClr>
              <a:buSzPct val="75000"/>
              <a:buFont typeface="Wingdings"/>
              <a:buChar char="l"/>
              <a:tabLst/>
              <a:defRPr lang="en-US" sz="1800" b="0" i="0" u="none" strike="noStrike" kern="1200" spc="0">
                <a:solidFill>
                  <a:srgbClr val="003366"/>
                </a:solidFill>
                <a:latin typeface="Arial" pitchFamily="18"/>
                <a:ea typeface="Lucida Sans Unicode" pitchFamily="2"/>
                <a:cs typeface="Tahoma" pitchFamily="2"/>
              </a:defRPr>
            </a:lvl1pPr>
          </a:lstStyle>
          <a:p>
            <a:pPr lvl="0"/>
            <a:fld id="{28DADF03-5EA0-42ED-89C5-FF93583DF7D6}" type="slidenum">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lvl="0" algn="l" rtl="0" hangingPunct="0">
        <a:lnSpc>
          <a:spcPct val="90000"/>
        </a:lnSpc>
        <a:spcBef>
          <a:spcPts val="0"/>
        </a:spcBef>
        <a:spcAft>
          <a:spcPts val="0"/>
        </a:spcAft>
        <a:buNone/>
        <a:tabLst/>
        <a:defRPr lang="en-US" sz="3600" b="1" i="0" u="none" strike="noStrike" kern="1200" spc="0">
          <a:ln>
            <a:noFill/>
          </a:ln>
          <a:solidFill>
            <a:srgbClr val="009C98"/>
          </a:solidFill>
          <a:latin typeface="Arial" pitchFamily="18"/>
          <a:ea typeface="Microsoft YaHei" pitchFamily="2"/>
          <a:cs typeface="Mangal" pitchFamily="2"/>
        </a:defRPr>
      </a:lvl1pPr>
    </p:titleStyle>
    <p:bodyStyle>
      <a:lvl1pPr lvl="0" rtl="0" hangingPunct="0">
        <a:buSzPct val="45000"/>
        <a:buFont typeface="StarSymbol"/>
        <a:buChar char="●"/>
        <a:tabLst/>
        <a:defRPr lang="en-US" sz="2800" b="0" i="0" u="none" strike="noStrike" spc="0">
          <a:solidFill>
            <a:srgbClr val="003366"/>
          </a:solidFill>
          <a:latin typeface="Arial" pitchFamily="18"/>
        </a:defRPr>
      </a:lvl1pPr>
      <a:lvl2pPr lvl="1" rtl="0" hangingPunct="0">
        <a:buSzPct val="75000"/>
        <a:buFont typeface="StarSymbol"/>
        <a:buChar char="–"/>
        <a:tabLst/>
        <a:defRPr lang="en-US" sz="2800" b="0" i="0" u="none" strike="noStrike" spc="0">
          <a:solidFill>
            <a:srgbClr val="003366"/>
          </a:solidFill>
          <a:latin typeface="Arial" pitchFamily="18"/>
        </a:defRPr>
      </a:lvl2pPr>
      <a:lvl3pPr lvl="2" rtl="0" hangingPunct="0">
        <a:buSzPct val="45000"/>
        <a:buFont typeface="StarSymbol"/>
        <a:buChar char="●"/>
        <a:tabLst/>
        <a:defRPr lang="en-US" sz="2800" b="0" i="0" u="none" strike="noStrike" spc="0">
          <a:solidFill>
            <a:srgbClr val="003366"/>
          </a:solidFill>
          <a:latin typeface="Arial" pitchFamily="18"/>
        </a:defRPr>
      </a:lvl3pPr>
      <a:lvl4pPr lvl="3" rtl="0" hangingPunct="0">
        <a:buSzPct val="75000"/>
        <a:buFont typeface="StarSymbol"/>
        <a:buChar char="–"/>
        <a:tabLst/>
        <a:defRPr lang="en-US" sz="2800" b="0" i="0" u="none" strike="noStrike" spc="0">
          <a:solidFill>
            <a:srgbClr val="003366"/>
          </a:solidFill>
          <a:latin typeface="Arial" pitchFamily="18"/>
        </a:defRPr>
      </a:lvl4pPr>
      <a:lvl5pPr lvl="4" rtl="0" hangingPunct="0">
        <a:buSzPct val="45000"/>
        <a:buFont typeface="StarSymbol"/>
        <a:buChar char="●"/>
        <a:tabLst/>
        <a:defRPr lang="en-US" sz="2800" b="0" i="0" u="none" strike="noStrike" spc="0">
          <a:solidFill>
            <a:srgbClr val="003366"/>
          </a:solidFill>
          <a:latin typeface="Arial" pitchFamily="18"/>
        </a:defRPr>
      </a:lvl5pPr>
      <a:lvl6pPr lvl="5" rtl="0" hangingPunct="0">
        <a:buSzPct val="45000"/>
        <a:buFont typeface="StarSymbol"/>
        <a:buChar char="●"/>
        <a:tabLst/>
        <a:defRPr lang="en-US" sz="2800" b="0" i="0" u="none" strike="noStrike" spc="0">
          <a:solidFill>
            <a:srgbClr val="003366"/>
          </a:solidFill>
          <a:latin typeface="Arial" pitchFamily="18"/>
        </a:defRPr>
      </a:lvl6pPr>
      <a:lvl7pPr lvl="6" rtl="0" hangingPunct="0">
        <a:buSzPct val="45000"/>
        <a:buFont typeface="StarSymbol"/>
        <a:buChar char="●"/>
        <a:tabLst/>
        <a:defRPr lang="en-US" sz="2800" b="0" i="0" u="none" strike="noStrike" spc="0">
          <a:solidFill>
            <a:srgbClr val="003366"/>
          </a:solidFill>
          <a:latin typeface="Arial" pitchFamily="18"/>
        </a:defRPr>
      </a:lvl7pPr>
      <a:lvl8pPr lvl="7" rtl="0" hangingPunct="0">
        <a:buSzPct val="45000"/>
        <a:buFont typeface="StarSymbol"/>
        <a:buChar char="●"/>
        <a:tabLst/>
        <a:defRPr lang="en-US" sz="2800" b="0" i="0" u="none" strike="noStrike" spc="0">
          <a:solidFill>
            <a:srgbClr val="003366"/>
          </a:solidFill>
          <a:latin typeface="Arial" pitchFamily="18"/>
        </a:defRPr>
      </a:lvl8pPr>
      <a:lvl9pPr marL="0" marR="0" lvl="0" indent="0" algn="l" rtl="0" hangingPunct="0">
        <a:spcBef>
          <a:spcPts val="558"/>
        </a:spcBef>
        <a:spcAft>
          <a:spcPts val="0"/>
        </a:spcAft>
        <a:buClr>
          <a:srgbClr val="003366"/>
        </a:buClr>
        <a:buSzPct val="75000"/>
        <a:buFont typeface="Wingdings"/>
        <a:buChar char="l"/>
        <a:tabLst/>
        <a:defRPr lang="en-US" sz="2800" b="0" i="0" u="none" strike="noStrike" spc="0">
          <a:solidFill>
            <a:srgbClr val="003366"/>
          </a:solidFill>
          <a:latin typeface="Arial" pitchFamily="18"/>
        </a:defRPr>
      </a:lvl9pPr>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3200039" cy="6857640"/>
            <a:chOff x="0" y="0"/>
            <a:chExt cx="3200039" cy="6857640"/>
          </a:xfrm>
        </p:grpSpPr>
        <p:sp>
          <p:nvSpPr>
            <p:cNvPr id="3" name="Rectangle 3"/>
            <p:cNvSpPr/>
            <p:nvPr/>
          </p:nvSpPr>
          <p:spPr>
            <a:xfrm>
              <a:off x="0" y="0"/>
              <a:ext cx="761759" cy="685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99"/>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4" name="Rectangle 4"/>
            <p:cNvSpPr/>
            <p:nvPr/>
          </p:nvSpPr>
          <p:spPr>
            <a:xfrm>
              <a:off x="685799" y="0"/>
              <a:ext cx="2514240" cy="1066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99"/>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grpSp>
      <p:sp>
        <p:nvSpPr>
          <p:cNvPr id="5" name="AutoShape 5"/>
          <p:cNvSpPr/>
          <p:nvPr/>
        </p:nvSpPr>
        <p:spPr>
          <a:xfrm>
            <a:off x="762120" y="762120"/>
            <a:ext cx="5105160" cy="60912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grpSp>
        <p:nvGrpSpPr>
          <p:cNvPr id="6" name="Group 11"/>
          <p:cNvGrpSpPr/>
          <p:nvPr/>
        </p:nvGrpSpPr>
        <p:grpSpPr>
          <a:xfrm>
            <a:off x="228600" y="1981080"/>
            <a:ext cx="7390799" cy="318600"/>
            <a:chOff x="228600" y="1981080"/>
            <a:chExt cx="7390799" cy="318600"/>
          </a:xfrm>
        </p:grpSpPr>
        <p:sp>
          <p:nvSpPr>
            <p:cNvPr id="7" name="AutoShape 12"/>
            <p:cNvSpPr/>
            <p:nvPr/>
          </p:nvSpPr>
          <p:spPr>
            <a:xfrm>
              <a:off x="609480" y="1981080"/>
              <a:ext cx="7009919" cy="31716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3366"/>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8" name="AutoShape 13"/>
            <p:cNvSpPr/>
            <p:nvPr/>
          </p:nvSpPr>
          <p:spPr>
            <a:xfrm>
              <a:off x="228600" y="1981080"/>
              <a:ext cx="393480" cy="318600"/>
            </a:xfrm>
            <a:custGeom>
              <a:avLst/>
              <a:gdLst>
                <a:gd name="f0" fmla="val 10800000"/>
                <a:gd name="f1" fmla="val 5400000"/>
                <a:gd name="f2" fmla="val 16200000"/>
                <a:gd name="f3" fmla="val 180"/>
                <a:gd name="f4" fmla="val w"/>
                <a:gd name="f5" fmla="val h"/>
                <a:gd name="f6" fmla="val 0"/>
                <a:gd name="f7" fmla="val 21600"/>
                <a:gd name="f8" fmla="val 10800"/>
                <a:gd name="f9" fmla="+- 10800 0 21600"/>
                <a:gd name="f10" fmla="+- 21600 0 10800"/>
                <a:gd name="f11" fmla="+- 0 0 0"/>
                <a:gd name="f12" fmla="*/ f4 1 21600"/>
                <a:gd name="f13" fmla="*/ f5 1 21600"/>
                <a:gd name="f14" fmla="+- 21600 0 f8"/>
                <a:gd name="f15" fmla="+- 10800 0 f6"/>
                <a:gd name="f16" fmla="+- 0 0 f1"/>
                <a:gd name="f17" fmla="abs f9"/>
                <a:gd name="f18" fmla="abs f10"/>
                <a:gd name="f19" fmla="?: f10 0 f0"/>
                <a:gd name="f20" fmla="?: f10 f0 0"/>
                <a:gd name="f21" fmla="*/ f11 f0 1"/>
                <a:gd name="f22" fmla="*/ 0 f12 1"/>
                <a:gd name="f23" fmla="*/ 18500 f12 1"/>
                <a:gd name="f24" fmla="*/ 18500 f13 1"/>
                <a:gd name="f25" fmla="*/ 3100 f13 1"/>
                <a:gd name="f26" fmla="abs f14"/>
                <a:gd name="f27" fmla="abs f15"/>
                <a:gd name="f28" fmla="?: f14 f16 f1"/>
                <a:gd name="f29" fmla="?: f14 f1 f16"/>
                <a:gd name="f30" fmla="?: f14 f2 f1"/>
                <a:gd name="f31" fmla="?: f14 f1 f2"/>
                <a:gd name="f32" fmla="?: f9 f16 f1"/>
                <a:gd name="f33" fmla="?: f9 f1 f16"/>
                <a:gd name="f34" fmla="?: f9 f20 f19"/>
                <a:gd name="f35" fmla="?: f9 f19 f20"/>
                <a:gd name="f36" fmla="*/ 10800 f12 1"/>
                <a:gd name="f37" fmla="*/ 0 f13 1"/>
                <a:gd name="f38" fmla="*/ f21 1 f3"/>
                <a:gd name="f39" fmla="*/ 10800 f13 1"/>
                <a:gd name="f40" fmla="*/ 21600 f13 1"/>
                <a:gd name="f41" fmla="*/ 21600 f12 1"/>
                <a:gd name="f42" fmla="?: f14 f31 f30"/>
                <a:gd name="f43" fmla="?: f14 f30 f31"/>
                <a:gd name="f44" fmla="?: f15 f29 f28"/>
                <a:gd name="f45" fmla="?: f10 f34 f35"/>
                <a:gd name="f46" fmla="?: f10 f32 f33"/>
                <a:gd name="f47" fmla="+- f38 0 f1"/>
                <a:gd name="f48" fmla="?: f15 f43 f42"/>
              </a:gdLst>
              <a:ahLst/>
              <a:cxnLst>
                <a:cxn ang="3cd4">
                  <a:pos x="hc" y="t"/>
                </a:cxn>
                <a:cxn ang="0">
                  <a:pos x="r" y="vc"/>
                </a:cxn>
                <a:cxn ang="cd4">
                  <a:pos x="hc" y="b"/>
                </a:cxn>
                <a:cxn ang="cd2">
                  <a:pos x="l" y="vc"/>
                </a:cxn>
                <a:cxn ang="f47">
                  <a:pos x="f36" y="f37"/>
                </a:cxn>
                <a:cxn ang="f47">
                  <a:pos x="f22" y="f39"/>
                </a:cxn>
                <a:cxn ang="f47">
                  <a:pos x="f36" y="f40"/>
                </a:cxn>
                <a:cxn ang="f47">
                  <a:pos x="f41" y="f39"/>
                </a:cxn>
              </a:cxnLst>
              <a:rect l="f22" t="f25" r="f23" b="f24"/>
              <a:pathLst>
                <a:path w="21600" h="21600">
                  <a:moveTo>
                    <a:pt x="f8" y="f6"/>
                  </a:moveTo>
                  <a:arcTo wR="f26" hR="f27" stAng="f48" swAng="f44"/>
                  <a:arcTo wR="f17" hR="f18" stAng="f45" swAng="f46"/>
                  <a:lnTo>
                    <a:pt x="f6" y="f7"/>
                  </a:lnTo>
                  <a:lnTo>
                    <a:pt x="f6" y="f6"/>
                  </a:lnTo>
                  <a:close/>
                </a:path>
              </a:pathLst>
            </a:custGeom>
            <a:solidFill>
              <a:srgbClr val="003366"/>
            </a:solidFill>
            <a:ln>
              <a:noFill/>
              <a:prstDash val="solid"/>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grpSp>
      <p:sp>
        <p:nvSpPr>
          <p:cNvPr id="9" name="Title 1"/>
          <p:cNvSpPr txBox="1">
            <a:spLocks noGrp="1"/>
          </p:cNvSpPr>
          <p:nvPr>
            <p:ph type="title"/>
          </p:nvPr>
        </p:nvSpPr>
        <p:spPr>
          <a:xfrm>
            <a:off x="1066680" y="838080"/>
            <a:ext cx="7772039" cy="1142640"/>
          </a:xfrm>
          <a:prstGeom prst="rect">
            <a:avLst/>
          </a:prstGeom>
          <a:noFill/>
          <a:ln>
            <a:noFill/>
          </a:ln>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en-US"/>
              <a:t>Click to edit the title text formatClick to edit Master title style</a:t>
            </a:r>
          </a:p>
        </p:txBody>
      </p:sp>
      <p:sp>
        <p:nvSpPr>
          <p:cNvPr id="10" name="Text Placeholder 2"/>
          <p:cNvSpPr txBox="1">
            <a:spLocks noGrp="1"/>
          </p:cNvSpPr>
          <p:nvPr>
            <p:ph type="body" idx="1"/>
          </p:nvPr>
        </p:nvSpPr>
        <p:spPr>
          <a:xfrm>
            <a:off x="1066680" y="2101680"/>
            <a:ext cx="3809520" cy="4114440"/>
          </a:xfrm>
          <a:prstGeom prst="rect">
            <a:avLst/>
          </a:prstGeom>
          <a:noFill/>
          <a:ln>
            <a:noFill/>
          </a:ln>
        </p:spPr>
        <p:txBody>
          <a:bodyPr wrap="square" lIns="90000" tIns="45000" rIns="90000" bIns="45000" anchor="t"/>
          <a:lstStyle>
            <a:defPPr marL="432000" lvl="0" indent="-324000" algn="l">
              <a:spcBef>
                <a:spcPts val="0"/>
              </a:spcBef>
              <a:spcAft>
                <a:spcPts val="1417"/>
              </a:spcAft>
              <a:buSzPct val="45000"/>
              <a:buFont typeface="StarSymbol"/>
              <a:buNone/>
              <a:defRPr lang="en-US" sz="2800" b="0" i="0" u="none" strike="noStrike" kern="1200" spc="0">
                <a:ln>
                  <a:noFill/>
                </a:ln>
                <a:solidFill>
                  <a:srgbClr val="003366"/>
                </a:solidFill>
                <a:latin typeface="Arial"/>
                <a:ea typeface="Microsoft YaHei" pitchFamily="2"/>
                <a:cs typeface="Mangal" pitchFamily="2"/>
              </a:defRPr>
            </a:defPPr>
            <a:lvl1pPr marL="432000" lvl="0" indent="-324000" algn="l">
              <a:spcBef>
                <a:spcPts val="0"/>
              </a:spcBef>
              <a:spcAft>
                <a:spcPts val="1417"/>
              </a:spcAft>
              <a:buSzPct val="45000"/>
              <a:buFont typeface="StarSymbol"/>
              <a:buChar char="●"/>
              <a:defRPr lang="en-US" sz="2800" b="0" i="0" u="none" strike="noStrike" kern="1200" spc="0">
                <a:ln>
                  <a:noFill/>
                </a:ln>
                <a:solidFill>
                  <a:srgbClr val="003366"/>
                </a:solidFill>
                <a:latin typeface="Arial"/>
                <a:ea typeface="Microsoft YaHei" pitchFamily="2"/>
                <a:cs typeface="Mangal" pitchFamily="2"/>
              </a:defRPr>
            </a:lvl1pPr>
            <a:lvl2pPr marL="864000" lvl="1" indent="-324000" algn="l">
              <a:spcBef>
                <a:spcPts val="0"/>
              </a:spcBef>
              <a:spcAft>
                <a:spcPts val="1134"/>
              </a:spcAft>
              <a:buSzPct val="75000"/>
              <a:buFont typeface="StarSymbol"/>
              <a:buChar char="–"/>
              <a:defRPr lang="en-US" sz="2000" b="0" i="0" u="none" strike="noStrike" kern="1200" spc="0">
                <a:ln>
                  <a:noFill/>
                </a:ln>
                <a:solidFill>
                  <a:srgbClr val="003366"/>
                </a:solidFill>
                <a:latin typeface="Arial"/>
                <a:ea typeface="Microsoft YaHei" pitchFamily="2"/>
                <a:cs typeface="Mangal" pitchFamily="2"/>
              </a:defRPr>
            </a:lvl2pPr>
            <a:lvl3pPr marL="1295999" lvl="2" indent="-288000" algn="l">
              <a:spcBef>
                <a:spcPts val="0"/>
              </a:spcBef>
              <a:spcAft>
                <a:spcPts val="850"/>
              </a:spcAft>
              <a:buSzPct val="45000"/>
              <a:buFont typeface="StarSymbol"/>
              <a:buChar char="●"/>
              <a:defRPr lang="en-US" sz="1800" b="0" i="0" u="none" strike="noStrike" kern="1200" spc="0">
                <a:ln>
                  <a:noFill/>
                </a:ln>
                <a:solidFill>
                  <a:srgbClr val="003366"/>
                </a:solidFill>
                <a:latin typeface="Arial"/>
                <a:ea typeface="Microsoft YaHei" pitchFamily="2"/>
                <a:cs typeface="Mangal" pitchFamily="2"/>
              </a:defRPr>
            </a:lvl3pPr>
            <a:lvl4pPr marL="1728000" lvl="3" indent="-216000" algn="l">
              <a:spcBef>
                <a:spcPts val="0"/>
              </a:spcBef>
              <a:spcAft>
                <a:spcPts val="567"/>
              </a:spcAft>
              <a:buSzPct val="75000"/>
              <a:buFont typeface="StarSymbol"/>
              <a:buChar char="–"/>
              <a:defRPr lang="en-US" sz="1800" b="0" i="0" u="none" strike="noStrike" kern="1200" spc="0">
                <a:ln>
                  <a:noFill/>
                </a:ln>
                <a:solidFill>
                  <a:srgbClr val="003366"/>
                </a:solidFill>
                <a:latin typeface="Arial"/>
                <a:ea typeface="Microsoft YaHei" pitchFamily="2"/>
                <a:cs typeface="Mangal" pitchFamily="2"/>
              </a:defRPr>
            </a:lvl4pPr>
            <a:lvl5pPr marL="2160000" lvl="4"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5pPr>
            <a:lvl6pPr marL="2592000" lvl="5"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6pPr>
            <a:lvl7pPr marL="3024000" lvl="6"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7pPr>
            <a:lvl8pPr marL="3456000" lvl="7"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8pPr>
            <a:lvl9pPr marL="3887999" lvl="8"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9p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a:p>
            <a:pPr lvl="7"/>
            <a:r>
              <a:rPr lang="en-US"/>
              <a:t>Eighth Outline Level</a:t>
            </a:r>
          </a:p>
          <a:p>
            <a:pPr lvl="0"/>
            <a:r>
              <a:rPr lang="en-US"/>
              <a:t>Ninth Outline LevelClick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lipArt Placeholder 3"/>
          <p:cNvSpPr/>
          <p:nvPr/>
        </p:nvSpPr>
        <p:spPr>
          <a:xfrm>
            <a:off x="5029200" y="2101680"/>
            <a:ext cx="3809520" cy="4114440"/>
          </a:xfrm>
          <a:custGeom>
            <a:avLst/>
            <a:gdLst/>
            <a:ahLst/>
            <a:cxnLst>
              <a:cxn ang="3cd4">
                <a:pos x="hc" y="t"/>
              </a:cxn>
              <a:cxn ang="0">
                <a:pos x="r" y="vc"/>
              </a:cxn>
              <a:cxn ang="cd4">
                <a:pos x="hc" y="b"/>
              </a:cxn>
              <a:cxn ang="cd2">
                <a:pos x="l" y="vc"/>
              </a:cxn>
            </a:cxnLst>
            <a:rect l="l" t="t" r="r" b="b"/>
            <a:pathLst>
              <a:path w="3809520" h="4114440"/>
            </a:pathLst>
          </a:custGeom>
          <a:noFill/>
          <a:ln>
            <a:noFill/>
            <a:prstDash val="solid"/>
          </a:ln>
        </p:spPr>
        <p:txBody>
          <a:bodyPr vert="horz" wrap="square" lIns="90000" tIns="45000" rIns="90000" bIns="45000" anchor="t" anchorCtr="0"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Microsoft YaHei" pitchFamily="2"/>
              <a:cs typeface="Mangal" pitchFamily="2"/>
            </a:endParaRPr>
          </a:p>
        </p:txBody>
      </p:sp>
      <p:sp>
        <p:nvSpPr>
          <p:cNvPr id="12" name="Rectangle 7"/>
          <p:cNvSpPr txBox="1">
            <a:spLocks noGrp="1"/>
          </p:cNvSpPr>
          <p:nvPr>
            <p:ph type="dt" sz="half" idx="2"/>
          </p:nvPr>
        </p:nvSpPr>
        <p:spPr>
          <a:xfrm>
            <a:off x="7010280" y="6553080"/>
            <a:ext cx="1904760" cy="304560"/>
          </a:xfrm>
          <a:prstGeom prst="rect">
            <a:avLst/>
          </a:prstGeom>
          <a:noFill/>
          <a:ln>
            <a:noFill/>
          </a:ln>
        </p:spPr>
        <p:txBody>
          <a:bodyPr wrap="square" lIns="90000" tIns="45000" rIns="90000" bIns="45000" anchor="t" anchorCtr="0"/>
          <a:lstStyle>
            <a:lvl1pPr lvl="0" rtl="0" hangingPunct="0">
              <a:buNone/>
              <a:tabLst/>
              <a:defRPr lang="en-US" sz="2400" kern="1200">
                <a:latin typeface="Times New Roman" pitchFamily="18"/>
                <a:ea typeface="Lucida Sans Unicode" pitchFamily="2"/>
                <a:cs typeface="Tahoma" pitchFamily="2"/>
              </a:defRPr>
            </a:lvl1pPr>
          </a:lstStyle>
          <a:p>
            <a:pPr lvl="0"/>
            <a:endParaRPr lang="en-US"/>
          </a:p>
        </p:txBody>
      </p:sp>
      <p:sp>
        <p:nvSpPr>
          <p:cNvPr id="13" name="Rectangle 8"/>
          <p:cNvSpPr txBox="1">
            <a:spLocks noGrp="1"/>
          </p:cNvSpPr>
          <p:nvPr>
            <p:ph type="ftr" sz="quarter" idx="3"/>
          </p:nvPr>
        </p:nvSpPr>
        <p:spPr>
          <a:xfrm>
            <a:off x="2936880" y="6529320"/>
            <a:ext cx="2895120" cy="304560"/>
          </a:xfrm>
          <a:prstGeom prst="rect">
            <a:avLst/>
          </a:prstGeom>
          <a:noFill/>
          <a:ln>
            <a:noFill/>
          </a:ln>
        </p:spPr>
        <p:txBody>
          <a:bodyPr wrap="square" lIns="90000" tIns="45000" rIns="90000" bIns="45000" anchor="t" anchorCtr="0"/>
          <a:lstStyle>
            <a:lvl1pPr lvl="0" rtl="0" hangingPunct="0">
              <a:buNone/>
              <a:tabLst/>
              <a:defRPr lang="en-US" sz="2400" kern="1200">
                <a:latin typeface="Times New Roman" pitchFamily="18"/>
                <a:ea typeface="Lucida Sans Unicode" pitchFamily="2"/>
                <a:cs typeface="Tahoma" pitchFamily="2"/>
              </a:defRPr>
            </a:lvl1pPr>
          </a:lstStyle>
          <a:p>
            <a:pPr lvl="0"/>
            <a:endParaRPr lang="en-US"/>
          </a:p>
        </p:txBody>
      </p:sp>
      <p:sp>
        <p:nvSpPr>
          <p:cNvPr id="14" name="Rectangle 11"/>
          <p:cNvSpPr txBox="1">
            <a:spLocks noGrp="1"/>
          </p:cNvSpPr>
          <p:nvPr>
            <p:ph type="sldNum" sz="quarter" idx="4"/>
          </p:nvPr>
        </p:nvSpPr>
        <p:spPr>
          <a:xfrm>
            <a:off x="84240" y="6343560"/>
            <a:ext cx="587160" cy="488520"/>
          </a:xfrm>
          <a:prstGeom prst="rect">
            <a:avLst/>
          </a:prstGeom>
          <a:noFill/>
          <a:ln>
            <a:noFill/>
          </a:ln>
        </p:spPr>
        <p:txBody>
          <a:bodyPr wrap="square" lIns="90000" tIns="45000" rIns="90000" bIns="45000" anchor="t" anchorCtr="0"/>
          <a:lstStyle>
            <a:lvl1pPr marL="0" marR="0" lvl="0" indent="0" algn="l" rtl="0" hangingPunct="1">
              <a:spcBef>
                <a:spcPts val="360"/>
              </a:spcBef>
              <a:spcAft>
                <a:spcPts val="0"/>
              </a:spcAft>
              <a:buClr>
                <a:srgbClr val="003366"/>
              </a:buClr>
              <a:buSzPct val="75000"/>
              <a:buFont typeface="Wingdings"/>
              <a:buChar char="l"/>
              <a:tabLst/>
              <a:defRPr lang="en-US" sz="1800" b="0" i="0" u="none" strike="noStrike" kern="1200" spc="0">
                <a:solidFill>
                  <a:srgbClr val="003366"/>
                </a:solidFill>
                <a:latin typeface="Arial" pitchFamily="18"/>
                <a:ea typeface="Lucida Sans Unicode" pitchFamily="2"/>
                <a:cs typeface="Tahoma" pitchFamily="2"/>
              </a:defRPr>
            </a:lvl1pPr>
          </a:lstStyle>
          <a:p>
            <a:pPr lvl="0"/>
            <a:fld id="{AEBDEB3A-9C41-4410-8CCA-2F7E06E35785}" type="slidenum">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lvl="0" algn="l" rtl="0" hangingPunct="0">
        <a:lnSpc>
          <a:spcPct val="90000"/>
        </a:lnSpc>
        <a:spcBef>
          <a:spcPts val="0"/>
        </a:spcBef>
        <a:spcAft>
          <a:spcPts val="0"/>
        </a:spcAft>
        <a:buNone/>
        <a:tabLst/>
        <a:defRPr lang="en-US" sz="3600" b="1" i="0" u="none" strike="noStrike" kern="1200" spc="0">
          <a:ln>
            <a:noFill/>
          </a:ln>
          <a:solidFill>
            <a:srgbClr val="009C98"/>
          </a:solidFill>
          <a:latin typeface="Arial" pitchFamily="18"/>
          <a:ea typeface="Microsoft YaHei" pitchFamily="2"/>
          <a:cs typeface="Mangal" pitchFamily="2"/>
        </a:defRPr>
      </a:lvl1pPr>
    </p:titleStyle>
    <p:bodyStyle>
      <a:lvl1pPr lvl="0" rtl="0" hangingPunct="0">
        <a:buSzPct val="45000"/>
        <a:buFont typeface="StarSymbol"/>
        <a:buChar char="●"/>
        <a:tabLst/>
        <a:defRPr lang="en-US" sz="2800" b="0" i="0" u="none" strike="noStrike" spc="0">
          <a:solidFill>
            <a:srgbClr val="003366"/>
          </a:solidFill>
          <a:latin typeface="Arial" pitchFamily="18"/>
        </a:defRPr>
      </a:lvl1pPr>
      <a:lvl2pPr lvl="1" rtl="0" hangingPunct="0">
        <a:buSzPct val="75000"/>
        <a:buFont typeface="StarSymbol"/>
        <a:buChar char="–"/>
        <a:tabLst/>
        <a:defRPr lang="en-US" sz="2800" b="0" i="0" u="none" strike="noStrike" spc="0">
          <a:solidFill>
            <a:srgbClr val="003366"/>
          </a:solidFill>
          <a:latin typeface="Arial" pitchFamily="18"/>
        </a:defRPr>
      </a:lvl2pPr>
      <a:lvl3pPr lvl="2" rtl="0" hangingPunct="0">
        <a:buSzPct val="45000"/>
        <a:buFont typeface="StarSymbol"/>
        <a:buChar char="●"/>
        <a:tabLst/>
        <a:defRPr lang="en-US" sz="2800" b="0" i="0" u="none" strike="noStrike" spc="0">
          <a:solidFill>
            <a:srgbClr val="003366"/>
          </a:solidFill>
          <a:latin typeface="Arial" pitchFamily="18"/>
        </a:defRPr>
      </a:lvl3pPr>
      <a:lvl4pPr lvl="3" rtl="0" hangingPunct="0">
        <a:buSzPct val="75000"/>
        <a:buFont typeface="StarSymbol"/>
        <a:buChar char="–"/>
        <a:tabLst/>
        <a:defRPr lang="en-US" sz="2800" b="0" i="0" u="none" strike="noStrike" spc="0">
          <a:solidFill>
            <a:srgbClr val="003366"/>
          </a:solidFill>
          <a:latin typeface="Arial" pitchFamily="18"/>
        </a:defRPr>
      </a:lvl4pPr>
      <a:lvl5pPr lvl="4" rtl="0" hangingPunct="0">
        <a:buSzPct val="45000"/>
        <a:buFont typeface="StarSymbol"/>
        <a:buChar char="●"/>
        <a:tabLst/>
        <a:defRPr lang="en-US" sz="2800" b="0" i="0" u="none" strike="noStrike" spc="0">
          <a:solidFill>
            <a:srgbClr val="003366"/>
          </a:solidFill>
          <a:latin typeface="Arial" pitchFamily="18"/>
        </a:defRPr>
      </a:lvl5pPr>
      <a:lvl6pPr lvl="5" rtl="0" hangingPunct="0">
        <a:buSzPct val="45000"/>
        <a:buFont typeface="StarSymbol"/>
        <a:buChar char="●"/>
        <a:tabLst/>
        <a:defRPr lang="en-US" sz="2800" b="0" i="0" u="none" strike="noStrike" spc="0">
          <a:solidFill>
            <a:srgbClr val="003366"/>
          </a:solidFill>
          <a:latin typeface="Arial" pitchFamily="18"/>
        </a:defRPr>
      </a:lvl6pPr>
      <a:lvl7pPr lvl="6" rtl="0" hangingPunct="0">
        <a:buSzPct val="45000"/>
        <a:buFont typeface="StarSymbol"/>
        <a:buChar char="●"/>
        <a:tabLst/>
        <a:defRPr lang="en-US" sz="2800" b="0" i="0" u="none" strike="noStrike" spc="0">
          <a:solidFill>
            <a:srgbClr val="003366"/>
          </a:solidFill>
          <a:latin typeface="Arial" pitchFamily="18"/>
        </a:defRPr>
      </a:lvl7pPr>
      <a:lvl8pPr lvl="7" rtl="0" hangingPunct="0">
        <a:buSzPct val="45000"/>
        <a:buFont typeface="StarSymbol"/>
        <a:buChar char="●"/>
        <a:tabLst/>
        <a:defRPr lang="en-US" sz="2800" b="0" i="0" u="none" strike="noStrike" spc="0">
          <a:solidFill>
            <a:srgbClr val="003366"/>
          </a:solidFill>
          <a:latin typeface="Arial" pitchFamily="18"/>
        </a:defRPr>
      </a:lvl8pPr>
      <a:lvl9pPr marL="0" marR="0" lvl="0" indent="0" algn="l" rtl="0" hangingPunct="0">
        <a:spcBef>
          <a:spcPts val="558"/>
        </a:spcBef>
        <a:spcAft>
          <a:spcPts val="0"/>
        </a:spcAft>
        <a:buClr>
          <a:srgbClr val="003366"/>
        </a:buClr>
        <a:buSzPct val="75000"/>
        <a:buFont typeface="Wingdings"/>
        <a:buChar char="l"/>
        <a:tabLst/>
        <a:defRPr lang="en-US" sz="2800" b="0" i="0" u="none" strike="noStrike" spc="0">
          <a:solidFill>
            <a:srgbClr val="003366"/>
          </a:solidFill>
          <a:latin typeface="Arial" pitchFamily="18"/>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hyperlink" Target="http://www.usc.edu/org/cmje/religious-texts/hadith/bukhari/056-sbt.php#004.056.831" TargetMode="External"/><Relationship Id="rId3" Type="http://schemas.openxmlformats.org/officeDocument/2006/relationships/hyperlink" Target="http://wikiislam.net/wiki/Moon" TargetMode="External"/><Relationship Id="rId7" Type="http://schemas.openxmlformats.org/officeDocument/2006/relationships/hyperlink" Target="http://www.usc.edu/org/cmje/religious-texts/hadith/bukhari/056-sbt.php#004.056.830"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hyperlink" Target="http://wikiislam.net/wiki/Compendium_of_Muslim_Texts" TargetMode="External"/><Relationship Id="rId5" Type="http://schemas.openxmlformats.org/officeDocument/2006/relationships/hyperlink" Target="http://wikiislam.net/wiki/Sahabah" TargetMode="External"/><Relationship Id="rId4" Type="http://schemas.openxmlformats.org/officeDocument/2006/relationships/hyperlink" Target="http://wikiislam.net/wiki/Islam_and_Miracle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hyperlink" Target="http://web.archive.org/web/20041204183715/http:/www.members.tripod.com/navaskj/kodungallur.htm"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Quran_and_miracles#cite_note-Ali_2002-16" TargetMode="External"/><Relationship Id="rId2" Type="http://schemas.openxmlformats.org/officeDocument/2006/relationships/notesSlide" Target="../notesSlides/notesSlide21.xml"/><Relationship Id="rId1" Type="http://schemas.openxmlformats.org/officeDocument/2006/relationships/slideLayout" Target="../slideLayouts/slideLayout29.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29.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29.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9.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9.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9.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9.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18.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18.xml"/><Relationship Id="rId5" Type="http://schemas.openxmlformats.org/officeDocument/2006/relationships/image" Target="../media/image41.png"/><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18.xml"/><Relationship Id="rId5" Type="http://schemas.openxmlformats.org/officeDocument/2006/relationships/image" Target="../media/image44.png"/><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18.xml"/><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18.xml"/><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7.xml"/><Relationship Id="rId1" Type="http://schemas.openxmlformats.org/officeDocument/2006/relationships/slideLayout" Target="../slideLayouts/slideLayout18.xml"/><Relationship Id="rId4" Type="http://schemas.openxmlformats.org/officeDocument/2006/relationships/image" Target="../media/image52.png"/></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8.xml"/><Relationship Id="rId1" Type="http://schemas.openxmlformats.org/officeDocument/2006/relationships/slideLayout" Target="../slideLayouts/slideLayout18.xml"/><Relationship Id="rId4" Type="http://schemas.openxmlformats.org/officeDocument/2006/relationships/image" Target="../media/image54.png"/></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18.xml"/><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3.xml"/><Relationship Id="rId1" Type="http://schemas.openxmlformats.org/officeDocument/2006/relationships/slideLayout" Target="../slideLayouts/slideLayout18.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4.xml"/><Relationship Id="rId1" Type="http://schemas.openxmlformats.org/officeDocument/2006/relationships/slideLayout" Target="../slideLayouts/slideLayout18.xml"/><Relationship Id="rId4" Type="http://schemas.openxmlformats.org/officeDocument/2006/relationships/image" Target="../media/image44.png"/></Relationships>
</file>

<file path=ppt/slides/_rels/slide55.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55.xml"/><Relationship Id="rId1" Type="http://schemas.openxmlformats.org/officeDocument/2006/relationships/slideLayout" Target="../slideLayouts/slideLayout18.xml"/><Relationship Id="rId5" Type="http://schemas.openxmlformats.org/officeDocument/2006/relationships/image" Target="../media/image43.png"/><Relationship Id="rId4" Type="http://schemas.openxmlformats.org/officeDocument/2006/relationships/image" Target="../media/image42.png"/></Relationships>
</file>

<file path=ppt/slides/_rels/slide56.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56.xml"/><Relationship Id="rId1" Type="http://schemas.openxmlformats.org/officeDocument/2006/relationships/slideLayout" Target="../slideLayouts/slideLayout40.xml"/><Relationship Id="rId4" Type="http://schemas.openxmlformats.org/officeDocument/2006/relationships/image" Target="../media/image67.jpg"/></Relationships>
</file>

<file path=ppt/slides/_rels/slide57.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57.xml"/><Relationship Id="rId1" Type="http://schemas.openxmlformats.org/officeDocument/2006/relationships/slideLayout" Target="../slideLayouts/slideLayout51.xml"/></Relationships>
</file>

<file path=ppt/slides/_rels/slide5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8.xml"/><Relationship Id="rId1" Type="http://schemas.openxmlformats.org/officeDocument/2006/relationships/slideLayout" Target="../slideLayouts/slideLayout18.xml"/><Relationship Id="rId5" Type="http://schemas.openxmlformats.org/officeDocument/2006/relationships/image" Target="../media/image37.png"/><Relationship Id="rId4" Type="http://schemas.openxmlformats.org/officeDocument/2006/relationships/image" Target="../media/image36.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Rectangle 3"/>
          <p:cNvSpPr txBox="1">
            <a:spLocks noGrp="1"/>
          </p:cNvSpPr>
          <p:nvPr>
            <p:ph type="subTitle" idx="4294967295"/>
          </p:nvPr>
        </p:nvSpPr>
        <p:spPr>
          <a:xfrm>
            <a:off x="932759" y="3733920"/>
            <a:ext cx="3657240" cy="1517400"/>
          </a:xfrm>
          <a:solidFill>
            <a:srgbClr val="33CC33"/>
          </a:solidFill>
        </p:spPr>
        <p:txBody>
          <a:bodyPr wrap="square" lIns="90000" tIns="45000" rIns="90000" bIns="4500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nSpc>
                <a:spcPct val="90000"/>
              </a:lnSpc>
              <a:spcAft>
                <a:spcPts val="0"/>
              </a:spcAft>
              <a:buNone/>
            </a:pPr>
            <a:r>
              <a:rPr lang="en-US" sz="3600" b="1">
                <a:solidFill>
                  <a:srgbClr val="FFFFFF"/>
                </a:solidFill>
                <a:latin typeface="Arial" pitchFamily="18"/>
              </a:rPr>
              <a:t>Shuaibu Noohu Alim</a:t>
            </a:r>
          </a:p>
          <a:p>
            <a:pPr marL="0" lvl="0" indent="0">
              <a:lnSpc>
                <a:spcPct val="90000"/>
              </a:lnSpc>
              <a:spcAft>
                <a:spcPts val="0"/>
              </a:spcAft>
              <a:buNone/>
            </a:pPr>
            <a:r>
              <a:rPr lang="en-US" sz="3600" b="1">
                <a:solidFill>
                  <a:srgbClr val="FFFFFF"/>
                </a:solidFill>
                <a:latin typeface="Arial" pitchFamily="18"/>
              </a:rPr>
              <a:t>Senior Imam Kowloon Masjid</a:t>
            </a:r>
          </a:p>
        </p:txBody>
      </p:sp>
      <p:pic>
        <p:nvPicPr>
          <p:cNvPr id="3" name="Picture 2"/>
          <p:cNvPicPr>
            <a:picLocks noChangeAspect="1"/>
          </p:cNvPicPr>
          <p:nvPr/>
        </p:nvPicPr>
        <p:blipFill>
          <a:blip r:embed="rId3">
            <a:lum/>
            <a:alphaModFix/>
          </a:blip>
          <a:srcRect/>
          <a:stretch>
            <a:fillRect/>
          </a:stretch>
        </p:blipFill>
        <p:spPr>
          <a:xfrm>
            <a:off x="5083200" y="2943360"/>
            <a:ext cx="3504959" cy="2539800"/>
          </a:xfrm>
          <a:prstGeom prst="rect">
            <a:avLst/>
          </a:prstGeom>
          <a:noFill/>
          <a:ln>
            <a:noFill/>
          </a:ln>
        </p:spPr>
      </p:pic>
      <p:sp>
        <p:nvSpPr>
          <p:cNvPr id="4" name="Title 3"/>
          <p:cNvSpPr txBox="1">
            <a:spLocks noGrp="1"/>
          </p:cNvSpPr>
          <p:nvPr>
            <p:ph type="title" idx="4294967295"/>
          </p:nvPr>
        </p:nvSpPr>
        <p:spPr>
          <a:xfrm>
            <a:off x="932759" y="1371599"/>
            <a:ext cx="7772039" cy="1142640"/>
          </a:xfrm>
        </p:spPr>
        <p:txBody>
          <a:bodyPr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800">
                <a:solidFill>
                  <a:srgbClr val="FF0000"/>
                </a:solidFill>
              </a:rPr>
              <a:t>MIRACLES OF AL-QUR’AN</a:t>
            </a:r>
            <a:br>
              <a:rPr lang="en-US" sz="2800">
                <a:solidFill>
                  <a:srgbClr val="FF0000"/>
                </a:solidFill>
              </a:rPr>
            </a:br>
            <a:r>
              <a:rPr lang="en-US" sz="2800">
                <a:solidFill>
                  <a:srgbClr val="FF0000"/>
                </a:solidFill>
              </a:rPr>
              <a:t> </a:t>
            </a:r>
            <a:br>
              <a:rPr lang="en-US" sz="2800">
                <a:solidFill>
                  <a:srgbClr val="FF0000"/>
                </a:solidFill>
              </a:rPr>
            </a:br>
            <a:r>
              <a:rPr lang="en-US" sz="2800">
                <a:solidFill>
                  <a:srgbClr val="FF0000"/>
                </a:solidFill>
              </a:rPr>
              <a:t>AND</a:t>
            </a:r>
            <a:br>
              <a:rPr lang="en-US" sz="2800">
                <a:solidFill>
                  <a:srgbClr val="FF0000"/>
                </a:solidFill>
              </a:rPr>
            </a:br>
            <a:r>
              <a:rPr lang="en-US" sz="2800">
                <a:solidFill>
                  <a:srgbClr val="FF0000"/>
                </a:solidFill>
              </a:rPr>
              <a:t> </a:t>
            </a:r>
            <a:br>
              <a:rPr lang="en-US" sz="2800">
                <a:solidFill>
                  <a:srgbClr val="FF0000"/>
                </a:solidFill>
              </a:rPr>
            </a:br>
            <a:r>
              <a:rPr lang="en-US" sz="2800">
                <a:solidFill>
                  <a:srgbClr val="FF0000"/>
                </a:solidFill>
              </a:rPr>
              <a:t>QURAN &amp; MODERN SCIENCE</a:t>
            </a:r>
          </a:p>
        </p:txBody>
      </p:sp>
      <p:sp>
        <p:nvSpPr>
          <p:cNvPr id="5" name="TextBox 4"/>
          <p:cNvSpPr/>
          <p:nvPr/>
        </p:nvSpPr>
        <p:spPr>
          <a:xfrm>
            <a:off x="0" y="6334920"/>
            <a:ext cx="281916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00000"/>
          </a:solid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360"/>
              </a:spcBef>
              <a:spcAft>
                <a:spcPts val="0"/>
              </a:spcAft>
              <a:buNone/>
              <a:tabLst/>
              <a:defRPr sz="1800"/>
            </a:pPr>
            <a:r>
              <a:rPr lang="en-US" sz="1800" b="0" i="0" u="none" strike="noStrike" kern="1200" spc="0">
                <a:ln>
                  <a:noFill/>
                </a:ln>
                <a:solidFill>
                  <a:srgbClr val="FFFFFF"/>
                </a:solidFill>
                <a:latin typeface="Arial" pitchFamily="18"/>
                <a:ea typeface="Microsoft YaHei" pitchFamily="2"/>
                <a:cs typeface="Mangal" pitchFamily="2"/>
              </a:rPr>
              <a:t>2nd May 2015</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Rectangle 1"/>
          <p:cNvSpPr/>
          <p:nvPr/>
        </p:nvSpPr>
        <p:spPr>
          <a:xfrm>
            <a:off x="838080" y="2666880"/>
            <a:ext cx="8076960" cy="3749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360"/>
              </a:spcBef>
              <a:spcAft>
                <a:spcPts val="0"/>
              </a:spcAft>
              <a:buNone/>
              <a:tabLst/>
              <a:defRPr sz="1800"/>
            </a:pPr>
            <a:r>
              <a:rPr lang="en-US" sz="2000" b="0" i="0" u="none" strike="noStrike" kern="1200" spc="0">
                <a:ln>
                  <a:noFill/>
                </a:ln>
                <a:solidFill>
                  <a:srgbClr val="003366"/>
                </a:solidFill>
                <a:latin typeface="Arial" pitchFamily="18"/>
                <a:ea typeface="Microsoft YaHei" pitchFamily="2"/>
                <a:cs typeface="Mangal" pitchFamily="2"/>
              </a:rPr>
              <a:t>The miracle of Prophet ‘Eesa  was that he cured the blind and the leper, and gave life to the dead by the permission of Allaah The Almighty. He would design the form of a bird from clay, breathe into itand it became a bird by the permission of Allaah The Almighty. Allaah The Almighty Says (what means): {And [make him] a messenger to the Children of Israel, [who will say], 'Indeed I have come to you with a sign from your Lord in that I design for you from clay [that which is] like the form of a bird, then I breathe into it and it becomes a bird by permission of Allaah. And I cure the blind and the leper, and I give life to the dead - by permission of Allaah. And I inform you of what you eat and what you store in your houses. Indeed in that is a sign for you, if you are believers.} [Quran 3:49]</a:t>
            </a:r>
          </a:p>
        </p:txBody>
      </p:sp>
      <p:sp>
        <p:nvSpPr>
          <p:cNvPr id="3" name="Rectangle 2"/>
          <p:cNvSpPr/>
          <p:nvPr/>
        </p:nvSpPr>
        <p:spPr>
          <a:xfrm>
            <a:off x="2154600" y="1066680"/>
            <a:ext cx="3495599"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l" rtl="0" hangingPunct="1">
              <a:lnSpc>
                <a:spcPct val="100000"/>
              </a:lnSpc>
              <a:spcBef>
                <a:spcPts val="360"/>
              </a:spcBef>
              <a:spcAft>
                <a:spcPts val="0"/>
              </a:spcAft>
              <a:buNone/>
              <a:tabLst/>
              <a:defRPr sz="1800"/>
            </a:pPr>
            <a:r>
              <a:rPr lang="en-US" sz="1800" b="1" i="0" u="none" strike="noStrike" kern="1200" spc="0">
                <a:ln>
                  <a:noFill/>
                </a:ln>
                <a:solidFill>
                  <a:srgbClr val="FF0000"/>
                </a:solidFill>
                <a:latin typeface="Arial" pitchFamily="34"/>
                <a:ea typeface="Microsoft YaHei" pitchFamily="2"/>
                <a:cs typeface="Mangal" pitchFamily="2"/>
              </a:rPr>
              <a:t>Miracles of the Prophet – Easa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Rectangle 1"/>
          <p:cNvSpPr/>
          <p:nvPr/>
        </p:nvSpPr>
        <p:spPr>
          <a:xfrm>
            <a:off x="2154600" y="1066680"/>
            <a:ext cx="3495599"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l" rtl="0" hangingPunct="1">
              <a:lnSpc>
                <a:spcPct val="100000"/>
              </a:lnSpc>
              <a:spcBef>
                <a:spcPts val="360"/>
              </a:spcBef>
              <a:spcAft>
                <a:spcPts val="0"/>
              </a:spcAft>
              <a:buNone/>
              <a:tabLst/>
              <a:defRPr sz="1800"/>
            </a:pPr>
            <a:r>
              <a:rPr lang="en-US" sz="1800" b="1" i="0" u="none" strike="noStrike" kern="1200" spc="0">
                <a:ln>
                  <a:noFill/>
                </a:ln>
                <a:solidFill>
                  <a:srgbClr val="FF0000"/>
                </a:solidFill>
                <a:latin typeface="Arial" pitchFamily="34"/>
                <a:ea typeface="Microsoft YaHei" pitchFamily="2"/>
                <a:cs typeface="Mangal" pitchFamily="2"/>
              </a:rPr>
              <a:t>Miracles of the Prophet – Easa</a:t>
            </a:r>
          </a:p>
        </p:txBody>
      </p:sp>
      <p:pic>
        <p:nvPicPr>
          <p:cNvPr id="3" name="Picture 1"/>
          <p:cNvPicPr>
            <a:picLocks noChangeAspect="1"/>
          </p:cNvPicPr>
          <p:nvPr/>
        </p:nvPicPr>
        <p:blipFill>
          <a:blip r:embed="rId3">
            <a:lum/>
            <a:alphaModFix/>
          </a:blip>
          <a:srcRect/>
          <a:stretch>
            <a:fillRect/>
          </a:stretch>
        </p:blipFill>
        <p:spPr>
          <a:xfrm>
            <a:off x="1905120" y="2438280"/>
            <a:ext cx="6428880" cy="1761839"/>
          </a:xfrm>
          <a:prstGeom prst="rect">
            <a:avLst/>
          </a:prstGeom>
          <a:noFill/>
          <a:ln>
            <a:noFill/>
          </a:ln>
        </p:spPr>
      </p:pic>
      <p:pic>
        <p:nvPicPr>
          <p:cNvPr id="4" name="Picture 3"/>
          <p:cNvPicPr>
            <a:picLocks noChangeAspect="1"/>
          </p:cNvPicPr>
          <p:nvPr/>
        </p:nvPicPr>
        <p:blipFill>
          <a:blip r:embed="rId4">
            <a:lum/>
            <a:alphaModFix/>
          </a:blip>
          <a:srcRect/>
          <a:stretch>
            <a:fillRect/>
          </a:stretch>
        </p:blipFill>
        <p:spPr>
          <a:xfrm>
            <a:off x="1905120" y="4343400"/>
            <a:ext cx="6428880" cy="11142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Rectangle 1"/>
          <p:cNvSpPr/>
          <p:nvPr/>
        </p:nvSpPr>
        <p:spPr>
          <a:xfrm>
            <a:off x="2154600" y="1066680"/>
            <a:ext cx="3495599"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l" rtl="0" hangingPunct="1">
              <a:lnSpc>
                <a:spcPct val="100000"/>
              </a:lnSpc>
              <a:spcBef>
                <a:spcPts val="360"/>
              </a:spcBef>
              <a:spcAft>
                <a:spcPts val="0"/>
              </a:spcAft>
              <a:buNone/>
              <a:tabLst/>
              <a:defRPr sz="1800"/>
            </a:pPr>
            <a:r>
              <a:rPr lang="en-US" sz="1800" b="1" i="0" u="none" strike="noStrike" kern="1200" spc="0">
                <a:ln>
                  <a:noFill/>
                </a:ln>
                <a:solidFill>
                  <a:srgbClr val="FF0000"/>
                </a:solidFill>
                <a:latin typeface="Arial" pitchFamily="34"/>
                <a:ea typeface="Microsoft YaHei" pitchFamily="2"/>
                <a:cs typeface="Mangal" pitchFamily="2"/>
              </a:rPr>
              <a:t>Miracles of the Prophet – Easa</a:t>
            </a:r>
          </a:p>
        </p:txBody>
      </p:sp>
      <p:pic>
        <p:nvPicPr>
          <p:cNvPr id="3" name="Picture 1"/>
          <p:cNvPicPr>
            <a:picLocks noChangeAspect="1"/>
          </p:cNvPicPr>
          <p:nvPr/>
        </p:nvPicPr>
        <p:blipFill>
          <a:blip r:embed="rId3">
            <a:lum/>
            <a:alphaModFix/>
          </a:blip>
          <a:srcRect/>
          <a:stretch>
            <a:fillRect/>
          </a:stretch>
        </p:blipFill>
        <p:spPr>
          <a:xfrm>
            <a:off x="1828800" y="2438280"/>
            <a:ext cx="6428880" cy="1780920"/>
          </a:xfrm>
          <a:prstGeom prst="rect">
            <a:avLst/>
          </a:prstGeom>
          <a:noFill/>
          <a:ln>
            <a:noFill/>
          </a:ln>
        </p:spPr>
      </p:pic>
      <p:pic>
        <p:nvPicPr>
          <p:cNvPr id="4" name="Picture 2"/>
          <p:cNvPicPr>
            <a:picLocks noChangeAspect="1"/>
          </p:cNvPicPr>
          <p:nvPr/>
        </p:nvPicPr>
        <p:blipFill>
          <a:blip r:embed="rId4">
            <a:lum/>
            <a:alphaModFix/>
          </a:blip>
          <a:srcRect/>
          <a:stretch>
            <a:fillRect/>
          </a:stretch>
        </p:blipFill>
        <p:spPr>
          <a:xfrm>
            <a:off x="1828800" y="4800600"/>
            <a:ext cx="6428880" cy="120923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Rectangle 2"/>
          <p:cNvSpPr/>
          <p:nvPr/>
        </p:nvSpPr>
        <p:spPr>
          <a:xfrm>
            <a:off x="2154600" y="1066680"/>
            <a:ext cx="3495599"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l" rtl="0" hangingPunct="1">
              <a:lnSpc>
                <a:spcPct val="100000"/>
              </a:lnSpc>
              <a:spcBef>
                <a:spcPts val="360"/>
              </a:spcBef>
              <a:spcAft>
                <a:spcPts val="0"/>
              </a:spcAft>
              <a:buNone/>
              <a:tabLst/>
              <a:defRPr sz="1800"/>
            </a:pPr>
            <a:r>
              <a:rPr lang="en-US" sz="1800" b="1" i="0" u="none" strike="noStrike" kern="1200" spc="0">
                <a:ln>
                  <a:noFill/>
                </a:ln>
                <a:solidFill>
                  <a:srgbClr val="FF0000"/>
                </a:solidFill>
                <a:latin typeface="Arial" pitchFamily="34"/>
                <a:ea typeface="Microsoft YaHei" pitchFamily="2"/>
                <a:cs typeface="Mangal" pitchFamily="2"/>
              </a:rPr>
              <a:t>Miracles of the Prophet – Easa</a:t>
            </a:r>
          </a:p>
        </p:txBody>
      </p:sp>
      <p:sp>
        <p:nvSpPr>
          <p:cNvPr id="3" name="Rectangle 3"/>
          <p:cNvSpPr/>
          <p:nvPr/>
        </p:nvSpPr>
        <p:spPr>
          <a:xfrm>
            <a:off x="762120" y="2438280"/>
            <a:ext cx="7924320" cy="3740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360"/>
              </a:spcBef>
              <a:spcAft>
                <a:spcPts val="0"/>
              </a:spcAft>
              <a:buNone/>
              <a:tabLst/>
              <a:defRPr sz="1800"/>
            </a:pPr>
            <a:r>
              <a:rPr lang="en-US" sz="1600" b="0" i="0" u="none" strike="noStrike" kern="1200" spc="0">
                <a:ln>
                  <a:noFill/>
                </a:ln>
                <a:solidFill>
                  <a:srgbClr val="003366"/>
                </a:solidFill>
                <a:latin typeface="Arial" pitchFamily="18"/>
                <a:ea typeface="Microsoft YaHei" pitchFamily="2"/>
                <a:cs typeface="Mangal" pitchFamily="2"/>
              </a:rPr>
              <a:t>Another miracle of Prophet ‘Eesa  was the table that was sent down from heaven with food. His people wanted him to ask Allaah The Almighty to send down a table spread with food so that their faith would increase. They urged him to supplicate His Lord to do so, and he warned them, but they insisted, so Allaah The Almighty sent down the table so that it would be a miracle of Prophet ‘Eesa . Allaah The Almighty Says (what means): {[And remember] when the disciples said, "O Jesus, Son of Mary, can your Lord send down to us a table [spread with food] from the heaven? [Jesus] said," Fear Allaah, if you should be believers."They said, "We wish to eat from it and let our hearts be reassured and know that you have been truthful to us and be among its witnesses."Said Jesus, the son of Mary, "O Allaah, our Lord, send down to us a table [spread with food] from the heaven to be for us a festival for the first of us and the last of us and a sign from You. And provide for us, and You are the best of providers. "Allaah said, "Indeed, I will send it down to you, but whoever disbelieves afterwards from among you - then indeed will I punish him with a punishment by which I have not punished anyone among the Worlds."}[Quran 5: 112-115]</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Rectangle 1"/>
          <p:cNvSpPr/>
          <p:nvPr/>
        </p:nvSpPr>
        <p:spPr>
          <a:xfrm>
            <a:off x="838080" y="2438280"/>
            <a:ext cx="8152920" cy="1310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360"/>
              </a:spcBef>
              <a:spcAft>
                <a:spcPts val="0"/>
              </a:spcAft>
              <a:buNone/>
              <a:tabLst/>
              <a:defRPr sz="1800"/>
            </a:pPr>
            <a:r>
              <a:rPr lang="en-US" sz="2000" b="0" i="0" u="none" strike="noStrike" kern="1200" spc="0">
                <a:ln>
                  <a:noFill/>
                </a:ln>
                <a:solidFill>
                  <a:srgbClr val="C00000"/>
                </a:solidFill>
                <a:latin typeface="Arial" pitchFamily="18"/>
                <a:ea typeface="Microsoft YaHei" pitchFamily="2"/>
                <a:cs typeface="Mangal" pitchFamily="2"/>
              </a:rPr>
              <a:t>The literal splitting of the </a:t>
            </a:r>
            <a:r>
              <a:rPr lang="en-US" sz="2000" b="0" i="0" u="none" strike="noStrike" kern="1200" spc="0">
                <a:ln>
                  <a:noFill/>
                </a:ln>
                <a:solidFill>
                  <a:srgbClr val="C00000"/>
                </a:solidFill>
                <a:latin typeface="Arial" pitchFamily="18"/>
                <a:ea typeface="Microsoft YaHei" pitchFamily="2"/>
                <a:cs typeface="Mangal" pitchFamily="2"/>
                <a:hlinkClick r:id="rId3"/>
              </a:rPr>
              <a:t>moon</a:t>
            </a:r>
            <a:r>
              <a:rPr lang="en-US" sz="2000" b="0" i="0" u="none" strike="noStrike" kern="1200" spc="0">
                <a:ln>
                  <a:noFill/>
                </a:ln>
                <a:solidFill>
                  <a:srgbClr val="C00000"/>
                </a:solidFill>
                <a:latin typeface="Arial" pitchFamily="18"/>
                <a:ea typeface="Microsoft YaHei" pitchFamily="2"/>
                <a:cs typeface="Mangal" pitchFamily="2"/>
              </a:rPr>
              <a:t> is a </a:t>
            </a:r>
            <a:r>
              <a:rPr lang="en-US" sz="2000" b="0" i="0" u="none" strike="noStrike" kern="1200" spc="0">
                <a:ln>
                  <a:noFill/>
                </a:ln>
                <a:solidFill>
                  <a:srgbClr val="C00000"/>
                </a:solidFill>
                <a:latin typeface="Arial" pitchFamily="18"/>
                <a:ea typeface="Microsoft YaHei" pitchFamily="2"/>
                <a:cs typeface="Mangal" pitchFamily="2"/>
                <a:hlinkClick r:id="rId4"/>
              </a:rPr>
              <a:t>miracle</a:t>
            </a:r>
            <a:r>
              <a:rPr lang="en-US" sz="2000" b="0" i="0" u="none" strike="noStrike" kern="1200" spc="0">
                <a:ln>
                  <a:noFill/>
                </a:ln>
                <a:solidFill>
                  <a:srgbClr val="C00000"/>
                </a:solidFill>
                <a:latin typeface="Arial" pitchFamily="18"/>
                <a:ea typeface="Microsoft YaHei" pitchFamily="2"/>
                <a:cs typeface="Mangal" pitchFamily="2"/>
              </a:rPr>
              <a:t> attributed to Prophet Muhammad by early traditions transmitted on the authority of the </a:t>
            </a:r>
            <a:r>
              <a:rPr lang="en-US" sz="2000" b="0" i="0" u="none" strike="noStrike" kern="1200" spc="0">
                <a:ln>
                  <a:noFill/>
                </a:ln>
                <a:solidFill>
                  <a:srgbClr val="C00000"/>
                </a:solidFill>
                <a:latin typeface="Arial" pitchFamily="18"/>
                <a:ea typeface="Microsoft YaHei" pitchFamily="2"/>
                <a:cs typeface="Mangal" pitchFamily="2"/>
                <a:hlinkClick r:id="rId5"/>
              </a:rPr>
              <a:t>companions</a:t>
            </a:r>
            <a:r>
              <a:rPr lang="en-US" sz="2000" b="0" i="0" u="none" strike="noStrike" kern="1200" spc="0">
                <a:ln>
                  <a:noFill/>
                </a:ln>
                <a:solidFill>
                  <a:srgbClr val="C00000"/>
                </a:solidFill>
                <a:latin typeface="Arial" pitchFamily="18"/>
                <a:ea typeface="Microsoft YaHei" pitchFamily="2"/>
                <a:cs typeface="Mangal" pitchFamily="2"/>
              </a:rPr>
              <a:t> of Muhammad such as Ibn Abbas, Anas bin Malik, Abdullah bin Masud and others</a:t>
            </a:r>
          </a:p>
        </p:txBody>
      </p:sp>
      <p:sp>
        <p:nvSpPr>
          <p:cNvPr id="3" name="Rectangle 2"/>
          <p:cNvSpPr/>
          <p:nvPr/>
        </p:nvSpPr>
        <p:spPr>
          <a:xfrm>
            <a:off x="2364840" y="1066680"/>
            <a:ext cx="423288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l" rtl="0" hangingPunct="1">
              <a:lnSpc>
                <a:spcPct val="100000"/>
              </a:lnSpc>
              <a:spcBef>
                <a:spcPts val="360"/>
              </a:spcBef>
              <a:spcAft>
                <a:spcPts val="0"/>
              </a:spcAft>
              <a:buNone/>
              <a:tabLst/>
              <a:defRPr sz="1800"/>
            </a:pPr>
            <a:r>
              <a:rPr lang="en-US" sz="1800" b="1" i="0" u="none" strike="noStrike" kern="1200" spc="0">
                <a:ln>
                  <a:noFill/>
                </a:ln>
                <a:solidFill>
                  <a:srgbClr val="FF0000"/>
                </a:solidFill>
                <a:latin typeface="Arial" pitchFamily="34"/>
                <a:ea typeface="Microsoft YaHei" pitchFamily="2"/>
                <a:cs typeface="Mangal" pitchFamily="2"/>
              </a:rPr>
              <a:t>Miracles of the Prophet – Muhammad</a:t>
            </a:r>
          </a:p>
        </p:txBody>
      </p:sp>
      <p:sp>
        <p:nvSpPr>
          <p:cNvPr id="4" name="Rectangle 3"/>
          <p:cNvSpPr/>
          <p:nvPr/>
        </p:nvSpPr>
        <p:spPr>
          <a:xfrm>
            <a:off x="854279" y="3762000"/>
            <a:ext cx="3717360" cy="1307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99"/>
          </a:solid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360"/>
              </a:spcBef>
              <a:spcAft>
                <a:spcPts val="0"/>
              </a:spcAft>
              <a:buNone/>
              <a:tabLst/>
              <a:defRPr sz="1800"/>
            </a:pPr>
            <a:r>
              <a:rPr lang="en-US" sz="1600" b="0" i="0" u="none" strike="noStrike" kern="1200" spc="0">
                <a:ln>
                  <a:noFill/>
                </a:ln>
                <a:solidFill>
                  <a:srgbClr val="003366"/>
                </a:solidFill>
                <a:latin typeface="Arial" pitchFamily="18"/>
                <a:ea typeface="Microsoft YaHei" pitchFamily="2"/>
                <a:cs typeface="Mangal" pitchFamily="2"/>
              </a:rPr>
              <a:t>Narrated Abdullah bin Masud: "During the lifetime of the Prophet the moon was split into two parts and on that the Prophet said, 'Bear witness (to thus).'"</a:t>
            </a:r>
            <a:br>
              <a:rPr lang="en-US" sz="1600" b="0" i="0" u="none" strike="noStrike" kern="1200" spc="0">
                <a:ln>
                  <a:noFill/>
                </a:ln>
                <a:solidFill>
                  <a:srgbClr val="003366"/>
                </a:solidFill>
                <a:latin typeface="Arial" pitchFamily="18"/>
                <a:ea typeface="Microsoft YaHei" pitchFamily="2"/>
                <a:cs typeface="Mangal" pitchFamily="2"/>
              </a:rPr>
            </a:br>
            <a:r>
              <a:rPr lang="en-US" sz="1600" b="0" i="0" u="none" strike="noStrike" kern="1200" spc="0">
                <a:ln>
                  <a:noFill/>
                </a:ln>
                <a:solidFill>
                  <a:srgbClr val="003366"/>
                </a:solidFill>
                <a:latin typeface="Arial" pitchFamily="18"/>
                <a:ea typeface="Microsoft YaHei" pitchFamily="2"/>
                <a:cs typeface="Mangal" pitchFamily="2"/>
                <a:hlinkClick r:id="rId6"/>
              </a:rPr>
              <a:t>Sahih Bukhari</a:t>
            </a:r>
            <a:r>
              <a:rPr lang="en-US" sz="1600" b="0" i="0" u="none" strike="noStrike" kern="1200" spc="0">
                <a:ln>
                  <a:noFill/>
                </a:ln>
                <a:solidFill>
                  <a:srgbClr val="003366"/>
                </a:solidFill>
                <a:latin typeface="Arial" pitchFamily="18"/>
                <a:ea typeface="Microsoft YaHei" pitchFamily="2"/>
                <a:cs typeface="Mangal" pitchFamily="2"/>
              </a:rPr>
              <a:t> </a:t>
            </a:r>
            <a:r>
              <a:rPr lang="en-US" sz="1600" b="0" i="0" u="none" strike="noStrike" kern="1200" spc="0">
                <a:ln>
                  <a:noFill/>
                </a:ln>
                <a:solidFill>
                  <a:srgbClr val="003366"/>
                </a:solidFill>
                <a:latin typeface="Arial" pitchFamily="18"/>
                <a:ea typeface="Microsoft YaHei" pitchFamily="2"/>
                <a:cs typeface="Mangal" pitchFamily="2"/>
                <a:hlinkClick r:id="rId7"/>
              </a:rPr>
              <a:t>4:56:830</a:t>
            </a:r>
          </a:p>
        </p:txBody>
      </p:sp>
      <p:sp>
        <p:nvSpPr>
          <p:cNvPr id="5" name="Rectangle 4"/>
          <p:cNvSpPr/>
          <p:nvPr/>
        </p:nvSpPr>
        <p:spPr>
          <a:xfrm>
            <a:off x="4915080" y="3749760"/>
            <a:ext cx="3771720" cy="1307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D2F4F4"/>
          </a:solid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360"/>
              </a:spcBef>
              <a:spcAft>
                <a:spcPts val="0"/>
              </a:spcAft>
              <a:buNone/>
              <a:tabLst/>
              <a:defRPr sz="1800"/>
            </a:pPr>
            <a:r>
              <a:rPr lang="en-US" sz="1600" b="0" i="0" u="none" strike="noStrike" kern="1200" spc="0">
                <a:ln>
                  <a:noFill/>
                </a:ln>
                <a:solidFill>
                  <a:srgbClr val="003366"/>
                </a:solidFill>
                <a:latin typeface="Arial" pitchFamily="18"/>
                <a:ea typeface="Microsoft YaHei" pitchFamily="2"/>
                <a:cs typeface="Mangal" pitchFamily="2"/>
              </a:rPr>
              <a:t>Narrated Anas: "That the Meccan people requested Allah's Apostle to show them a miracle, and so he showed them the splitting of the moon."</a:t>
            </a:r>
            <a:br>
              <a:rPr lang="en-US" sz="1600" b="0" i="0" u="none" strike="noStrike" kern="1200" spc="0">
                <a:ln>
                  <a:noFill/>
                </a:ln>
                <a:solidFill>
                  <a:srgbClr val="003366"/>
                </a:solidFill>
                <a:latin typeface="Arial" pitchFamily="18"/>
                <a:ea typeface="Microsoft YaHei" pitchFamily="2"/>
                <a:cs typeface="Mangal" pitchFamily="2"/>
              </a:rPr>
            </a:br>
            <a:r>
              <a:rPr lang="en-US" sz="1600" b="0" i="0" u="none" strike="noStrike" kern="1200" spc="0">
                <a:ln>
                  <a:noFill/>
                </a:ln>
                <a:solidFill>
                  <a:srgbClr val="003366"/>
                </a:solidFill>
                <a:latin typeface="Arial" pitchFamily="18"/>
                <a:ea typeface="Microsoft YaHei" pitchFamily="2"/>
                <a:cs typeface="Mangal" pitchFamily="2"/>
                <a:hlinkClick r:id="rId6"/>
              </a:rPr>
              <a:t>Sahih Bukhari</a:t>
            </a:r>
            <a:r>
              <a:rPr lang="en-US" sz="1600" b="0" i="0" u="none" strike="noStrike" kern="1200" spc="0">
                <a:ln>
                  <a:noFill/>
                </a:ln>
                <a:solidFill>
                  <a:srgbClr val="003366"/>
                </a:solidFill>
                <a:latin typeface="Arial" pitchFamily="18"/>
                <a:ea typeface="Microsoft YaHei" pitchFamily="2"/>
                <a:cs typeface="Mangal" pitchFamily="2"/>
              </a:rPr>
              <a:t> </a:t>
            </a:r>
            <a:r>
              <a:rPr lang="en-US" sz="1600" b="0" i="0" u="none" strike="noStrike" kern="1200" spc="0">
                <a:ln>
                  <a:noFill/>
                </a:ln>
                <a:solidFill>
                  <a:srgbClr val="003366"/>
                </a:solidFill>
                <a:latin typeface="Arial" pitchFamily="18"/>
                <a:ea typeface="Microsoft YaHei" pitchFamily="2"/>
                <a:cs typeface="Mangal" pitchFamily="2"/>
                <a:hlinkClick r:id="rId8"/>
              </a:rPr>
              <a:t>4:56:831</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Rectangle 3"/>
          <p:cNvSpPr/>
          <p:nvPr/>
        </p:nvSpPr>
        <p:spPr>
          <a:xfrm>
            <a:off x="842039" y="2514600"/>
            <a:ext cx="8305560" cy="34974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360"/>
              </a:spcBef>
              <a:spcAft>
                <a:spcPts val="0"/>
              </a:spcAft>
              <a:buNone/>
              <a:tabLst/>
              <a:defRPr sz="1800"/>
            </a:pPr>
            <a:r>
              <a:rPr lang="en-US" sz="1600" b="0" i="0" u="none" strike="noStrike" kern="1200" spc="0">
                <a:ln>
                  <a:noFill/>
                </a:ln>
                <a:solidFill>
                  <a:srgbClr val="003366"/>
                </a:solidFill>
                <a:latin typeface="Arial" pitchFamily="18"/>
                <a:ea typeface="Microsoft YaHei" pitchFamily="2"/>
                <a:cs typeface="Mangal" pitchFamily="2"/>
              </a:rPr>
              <a:t>Cheraman Perumal, (Tajuddin. r.a)  king of india-Kodungallur, Kerala (AD 622-628. Hijra 1-7) was the first Indian to accept Islam. Many historians have recorded this fact in their writings. Kerala is a state of India.  The state stretches for 360 miles (580 kilometers) along the Malabar Coast on the southwestern side of the Indian peninsula.  King Chakrawati Farmas of Malabar was a Chera king, Cheraman perumal of Kodungallure.  </a:t>
            </a:r>
            <a:r>
              <a:rPr lang="en-US" sz="1600" b="0" i="0" u="none" strike="noStrike" kern="1200" spc="0">
                <a:ln>
                  <a:noFill/>
                </a:ln>
                <a:solidFill>
                  <a:srgbClr val="FF0000"/>
                </a:solidFill>
                <a:latin typeface="Arial" pitchFamily="18"/>
                <a:ea typeface="Microsoft YaHei" pitchFamily="2"/>
                <a:cs typeface="Mangal" pitchFamily="2"/>
              </a:rPr>
              <a:t>He is recorded to have seen the moon split</a:t>
            </a:r>
            <a:r>
              <a:rPr lang="en-US" sz="1600" b="0" i="0" u="none" strike="noStrike" kern="1200" spc="0">
                <a:ln>
                  <a:noFill/>
                </a:ln>
                <a:solidFill>
                  <a:srgbClr val="003366"/>
                </a:solidFill>
                <a:latin typeface="Arial" pitchFamily="18"/>
                <a:ea typeface="Microsoft YaHei" pitchFamily="2"/>
                <a:cs typeface="Mangal" pitchFamily="2"/>
              </a:rPr>
              <a:t>.  The incident is documented Hamidulla writes in "Muhammad Rasoolullah  in a manuscript kept at the India Office Library, London, reference number: Arabic, 2807, 152-173 A group of Muslim merchant passing by Malabar on their way to China spoke to the king about how God had supported the Arabian prophet with the miracle of splitting of the moon.  The shocked king said he had seen it with his own eyes as well, deputized his son, </a:t>
            </a:r>
            <a:r>
              <a:rPr lang="en-US" sz="1600" b="0" i="0" u="none" strike="noStrike" kern="1200" spc="0">
                <a:ln>
                  <a:noFill/>
                </a:ln>
                <a:solidFill>
                  <a:srgbClr val="FF0000"/>
                </a:solidFill>
                <a:latin typeface="Arial" pitchFamily="18"/>
                <a:ea typeface="Microsoft YaHei" pitchFamily="2"/>
                <a:cs typeface="Mangal" pitchFamily="2"/>
              </a:rPr>
              <a:t>and left for Arabia to meet the Prophet in person.  He embraced Islam at the hand of the Prophet </a:t>
            </a:r>
            <a:r>
              <a:rPr lang="en-US" sz="1600" b="0" i="0" u="none" strike="noStrike" kern="1200" spc="0">
                <a:ln>
                  <a:noFill/>
                </a:ln>
                <a:solidFill>
                  <a:srgbClr val="003366"/>
                </a:solidFill>
                <a:latin typeface="Arial" pitchFamily="18"/>
                <a:ea typeface="Microsoft YaHei" pitchFamily="2"/>
                <a:cs typeface="Mangal" pitchFamily="2"/>
              </a:rPr>
              <a:t>  and when returning home, at the direction of the Prophet, died at the port of Zafar, Yemen,(Present salalah Oman) where the tomb of the Indian king was piously visited for many centuries</a:t>
            </a:r>
          </a:p>
        </p:txBody>
      </p:sp>
      <p:sp>
        <p:nvSpPr>
          <p:cNvPr id="3" name="TextBox 6"/>
          <p:cNvSpPr/>
          <p:nvPr/>
        </p:nvSpPr>
        <p:spPr>
          <a:xfrm>
            <a:off x="1066680" y="914400"/>
            <a:ext cx="7391160" cy="86759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66"/>
          </a:solid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360"/>
              </a:spcBef>
              <a:spcAft>
                <a:spcPts val="0"/>
              </a:spcAft>
              <a:buNone/>
              <a:tabLst/>
              <a:defRPr sz="1800"/>
            </a:pPr>
            <a:r>
              <a:rPr lang="en-US" sz="2400" b="0" i="0" u="none" strike="noStrike" kern="1200" spc="0">
                <a:ln>
                  <a:noFill/>
                </a:ln>
                <a:solidFill>
                  <a:srgbClr val="FFFFFF"/>
                </a:solidFill>
                <a:latin typeface="Arial" pitchFamily="18"/>
                <a:ea typeface="Microsoft YaHei" pitchFamily="2"/>
                <a:cs typeface="Mangal" pitchFamily="2"/>
              </a:rPr>
              <a:t>“Thajuddin (R.A)” known as “Cheraman Perumal”</a:t>
            </a:r>
          </a:p>
          <a:p>
            <a:pPr marL="0" marR="0" lvl="0" indent="0" algn="ctr" rtl="0" hangingPunct="1">
              <a:lnSpc>
                <a:spcPct val="100000"/>
              </a:lnSpc>
              <a:spcBef>
                <a:spcPts val="360"/>
              </a:spcBef>
              <a:spcAft>
                <a:spcPts val="0"/>
              </a:spcAft>
              <a:buNone/>
              <a:tabLst/>
              <a:defRPr sz="1800"/>
            </a:pPr>
            <a:r>
              <a:rPr lang="en-US" sz="2400" b="0" i="0" u="none" strike="noStrike" kern="1200" spc="0">
                <a:ln>
                  <a:noFill/>
                </a:ln>
                <a:solidFill>
                  <a:srgbClr val="FFFFFF"/>
                </a:solidFill>
                <a:latin typeface="Arial" pitchFamily="18"/>
                <a:ea typeface="Microsoft YaHei" pitchFamily="2"/>
                <a:cs typeface="Mangal" pitchFamily="2"/>
              </a:rPr>
              <a:t>The First Indian to accept Islam</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838080" y="2438280"/>
            <a:ext cx="8152920" cy="397836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Rectangle 1"/>
          <p:cNvSpPr/>
          <p:nvPr/>
        </p:nvSpPr>
        <p:spPr>
          <a:xfrm>
            <a:off x="838080" y="2290319"/>
            <a:ext cx="8076960" cy="45709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360"/>
              </a:spcBef>
              <a:spcAft>
                <a:spcPts val="0"/>
              </a:spcAft>
              <a:buClr>
                <a:srgbClr val="003366"/>
              </a:buClr>
              <a:buSzPct val="75000"/>
              <a:buFont typeface="Wingdings"/>
              <a:buChar char="l"/>
              <a:tabLst/>
              <a:defRPr sz="1800"/>
            </a:pPr>
            <a:r>
              <a:rPr lang="en-US" sz="1800" b="0" i="0" u="none" strike="noStrike" kern="1200" spc="0">
                <a:ln>
                  <a:noFill/>
                </a:ln>
                <a:solidFill>
                  <a:srgbClr val="003366"/>
                </a:solidFill>
                <a:latin typeface="Arial" pitchFamily="18"/>
                <a:ea typeface="Microsoft YaHei" pitchFamily="2"/>
                <a:cs typeface="Mangal" pitchFamily="2"/>
              </a:rPr>
              <a:t>Cheraman Juma Masjid the first mosque of India. Built in 629 AD, this is the first mosque in India and the second in the world where Juma prayers were started. People from far and near irrespective of caste and creed visit this holy place and pay their homage. This mosque has a unique specialty. Mosques built all over the world face the direction of Mecca, but this particular one faces along the east.</a:t>
            </a:r>
          </a:p>
          <a:p>
            <a:pPr marL="0" marR="0" lvl="0" indent="0" algn="l" rtl="0" hangingPunct="1">
              <a:lnSpc>
                <a:spcPct val="100000"/>
              </a:lnSpc>
              <a:spcBef>
                <a:spcPts val="360"/>
              </a:spcBef>
              <a:spcAft>
                <a:spcPts val="0"/>
              </a:spcAft>
              <a:buNone/>
              <a:tabLst/>
              <a:defRPr sz="1800"/>
            </a:pPr>
            <a:endParaRPr lang="en-US" sz="1800" b="0" i="0" u="none" strike="noStrike" kern="1200" spc="0">
              <a:ln>
                <a:noFill/>
              </a:ln>
              <a:solidFill>
                <a:srgbClr val="003366"/>
              </a:solidFill>
              <a:latin typeface="Arial" pitchFamily="18"/>
              <a:ea typeface="Microsoft YaHei" pitchFamily="2"/>
              <a:cs typeface="Mangal" pitchFamily="2"/>
            </a:endParaRPr>
          </a:p>
          <a:p>
            <a:pPr marL="0" marR="0" lvl="0" indent="0" algn="l" rtl="0" hangingPunct="1">
              <a:lnSpc>
                <a:spcPct val="100000"/>
              </a:lnSpc>
              <a:spcBef>
                <a:spcPts val="360"/>
              </a:spcBef>
              <a:spcAft>
                <a:spcPts val="0"/>
              </a:spcAft>
              <a:buClr>
                <a:srgbClr val="003366"/>
              </a:buClr>
              <a:buSzPct val="75000"/>
              <a:buFont typeface="Wingdings"/>
              <a:buChar char="l"/>
              <a:tabLst/>
              <a:defRPr sz="1800"/>
            </a:pPr>
            <a:r>
              <a:rPr lang="en-US" sz="1800" b="0" i="0" u="none" strike="noStrike" kern="1200" spc="0">
                <a:ln>
                  <a:noFill/>
                </a:ln>
                <a:solidFill>
                  <a:srgbClr val="003366"/>
                </a:solidFill>
                <a:latin typeface="Arial" pitchFamily="18"/>
                <a:ea typeface="Microsoft YaHei" pitchFamily="2"/>
                <a:cs typeface="Mangal" pitchFamily="2"/>
              </a:rPr>
              <a:t>The first mosque in India is Situated in Kodungalloor, Legend says King Cheraman Perumal of Kodungallur left for Mecca, embraced Islam, accepted the name Thajudeen, married the sister of the then King of Jeddah. Before his death Thajuddeen handed over to the King of Jeddah several letters addressed to Kerala Kings seeking their help to propagate Islam. The Jiddah king came to Kerala and met the then king of Kodungalloor who helped the former to build a Juma Masjid.The first mosque in India.</a:t>
            </a:r>
            <a:br>
              <a:rPr lang="en-US" sz="1800" b="0" i="0" u="none" strike="noStrike" kern="1200" spc="0">
                <a:ln>
                  <a:noFill/>
                </a:ln>
                <a:solidFill>
                  <a:srgbClr val="003366"/>
                </a:solidFill>
                <a:latin typeface="Arial" pitchFamily="18"/>
                <a:ea typeface="Microsoft YaHei" pitchFamily="2"/>
                <a:cs typeface="Mangal" pitchFamily="2"/>
              </a:rPr>
            </a:br>
            <a:r>
              <a:rPr lang="en-US" sz="1800" b="0" i="0" u="none" strike="noStrike" kern="1200" spc="0">
                <a:ln>
                  <a:noFill/>
                </a:ln>
                <a:solidFill>
                  <a:srgbClr val="003366"/>
                </a:solidFill>
                <a:latin typeface="Arial" pitchFamily="18"/>
                <a:ea typeface="Microsoft YaHei" pitchFamily="2"/>
                <a:cs typeface="Mangal" pitchFamily="2"/>
                <a:hlinkClick r:id="rId3"/>
              </a:rPr>
              <a:t>Kodungallur</a:t>
            </a:r>
            <a:r>
              <a:rPr lang="en-US" sz="1800" b="0" i="0" u="none" strike="noStrike" kern="1200" spc="0">
                <a:ln>
                  <a:noFill/>
                </a:ln>
                <a:solidFill>
                  <a:srgbClr val="003366"/>
                </a:solidFill>
                <a:latin typeface="Arial" pitchFamily="18"/>
                <a:ea typeface="Microsoft YaHei" pitchFamily="2"/>
                <a:cs typeface="Mangal" pitchFamily="2"/>
              </a:rPr>
              <a:t/>
            </a:r>
            <a:br>
              <a:rPr lang="en-US" sz="1800" b="0" i="0" u="none" strike="noStrike" kern="1200" spc="0">
                <a:ln>
                  <a:noFill/>
                </a:ln>
                <a:solidFill>
                  <a:srgbClr val="003366"/>
                </a:solidFill>
                <a:latin typeface="Arial" pitchFamily="18"/>
                <a:ea typeface="Microsoft YaHei" pitchFamily="2"/>
                <a:cs typeface="Mangal" pitchFamily="2"/>
              </a:rPr>
            </a:br>
            <a:r>
              <a:rPr lang="en-US" sz="1800" b="0" i="0" u="none" strike="noStrike" kern="1200" spc="0">
                <a:ln>
                  <a:noFill/>
                </a:ln>
                <a:solidFill>
                  <a:srgbClr val="003366"/>
                </a:solidFill>
                <a:latin typeface="Arial" pitchFamily="18"/>
                <a:ea typeface="Microsoft YaHei" pitchFamily="2"/>
                <a:cs typeface="Mangal" pitchFamily="2"/>
              </a:rPr>
              <a:t>Dr.Navas, K.J.Hospital</a:t>
            </a:r>
          </a:p>
        </p:txBody>
      </p:sp>
      <p:sp>
        <p:nvSpPr>
          <p:cNvPr id="3" name="TextBox 2"/>
          <p:cNvSpPr/>
          <p:nvPr/>
        </p:nvSpPr>
        <p:spPr>
          <a:xfrm>
            <a:off x="1104840" y="1219320"/>
            <a:ext cx="7543440" cy="456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360"/>
              </a:spcBef>
              <a:spcAft>
                <a:spcPts val="0"/>
              </a:spcAft>
              <a:buNone/>
              <a:tabLst/>
              <a:defRPr sz="1800"/>
            </a:pPr>
            <a:r>
              <a:rPr lang="en-US" sz="2400" b="0" i="0" u="none" strike="noStrike" kern="1200" spc="0">
                <a:ln>
                  <a:noFill/>
                </a:ln>
                <a:solidFill>
                  <a:srgbClr val="FF0000"/>
                </a:solidFill>
                <a:latin typeface="Arial" pitchFamily="18"/>
                <a:ea typeface="Microsoft YaHei" pitchFamily="2"/>
                <a:cs typeface="Mangal" pitchFamily="2"/>
              </a:rPr>
              <a:t>Cheraman Juma Masjid the first mosque of India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Rectangle 4"/>
          <p:cNvSpPr/>
          <p:nvPr/>
        </p:nvSpPr>
        <p:spPr>
          <a:xfrm>
            <a:off x="1447919" y="2438280"/>
            <a:ext cx="6933960" cy="34736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360"/>
              </a:spcBef>
              <a:spcAft>
                <a:spcPts val="0"/>
              </a:spcAft>
              <a:buNone/>
              <a:tabLst/>
              <a:defRPr sz="1800"/>
            </a:pPr>
            <a:r>
              <a:rPr lang="en-US" sz="3600" b="1" i="0" u="none" strike="noStrike" kern="1200" spc="0">
                <a:ln>
                  <a:noFill/>
                </a:ln>
                <a:solidFill>
                  <a:srgbClr val="003366"/>
                </a:solidFill>
                <a:latin typeface="Arial" pitchFamily="34"/>
                <a:ea typeface="Microsoft YaHei" pitchFamily="2"/>
                <a:cs typeface="Mangal" pitchFamily="2"/>
              </a:rPr>
              <a:t>Quran Miracles</a:t>
            </a:r>
          </a:p>
          <a:p>
            <a:pPr marL="0" marR="0" lvl="0" indent="0" algn="l" rtl="0" hangingPunct="1">
              <a:lnSpc>
                <a:spcPct val="100000"/>
              </a:lnSpc>
              <a:spcBef>
                <a:spcPts val="360"/>
              </a:spcBef>
              <a:spcAft>
                <a:spcPts val="0"/>
              </a:spcAft>
              <a:buNone/>
              <a:tabLst/>
              <a:defRPr sz="1800"/>
            </a:pPr>
            <a:r>
              <a:rPr lang="en-US" sz="3600" b="1" i="0" u="none" strike="noStrike" kern="1200" spc="0">
                <a:ln>
                  <a:noFill/>
                </a:ln>
                <a:solidFill>
                  <a:srgbClr val="003366"/>
                </a:solidFill>
                <a:latin typeface="Arial" pitchFamily="34"/>
                <a:ea typeface="Microsoft YaHei" pitchFamily="2"/>
                <a:cs typeface="Mangal" pitchFamily="2"/>
              </a:rPr>
              <a:t>Video (Part I): </a:t>
            </a:r>
            <a:r>
              <a:rPr lang="en-US" sz="3600" b="1" i="0" u="none" strike="noStrike" kern="1200" spc="0">
                <a:ln>
                  <a:noFill/>
                </a:ln>
                <a:solidFill>
                  <a:srgbClr val="003366"/>
                </a:solidFill>
                <a:latin typeface="Arial" pitchFamily="18"/>
                <a:ea typeface="Microsoft YaHei" pitchFamily="2"/>
                <a:cs typeface="Mangal" pitchFamily="2"/>
              </a:rPr>
              <a:t>Quran Miracles (Video – Part I): Amazing Scientific Truth on the Holy Quran (Math Miracle)</a:t>
            </a:r>
          </a:p>
          <a:p>
            <a:pPr marL="0" marR="0" lvl="0" indent="0" algn="l" rtl="0" hangingPunct="1">
              <a:lnSpc>
                <a:spcPct val="100000"/>
              </a:lnSpc>
              <a:spcBef>
                <a:spcPts val="360"/>
              </a:spcBef>
              <a:spcAft>
                <a:spcPts val="0"/>
              </a:spcAft>
              <a:buNone/>
              <a:tabLst/>
              <a:defRPr sz="1800"/>
            </a:pPr>
            <a:endParaRPr lang="en-US" sz="3600" b="0" i="0" u="none" strike="noStrike" kern="1200" spc="0">
              <a:ln>
                <a:noFill/>
              </a:ln>
              <a:solidFill>
                <a:srgbClr val="003366"/>
              </a:solidFill>
              <a:latin typeface="Arial" pitchFamily="18"/>
              <a:ea typeface="Microsoft YaHei" pitchFamily="2"/>
              <a:cs typeface="Mangal"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Rectangle 1"/>
          <p:cNvSpPr/>
          <p:nvPr/>
        </p:nvSpPr>
        <p:spPr>
          <a:xfrm>
            <a:off x="2286000" y="2951999"/>
            <a:ext cx="4571640" cy="639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360"/>
              </a:spcBef>
              <a:spcAft>
                <a:spcPts val="0"/>
              </a:spcAft>
              <a:buNone/>
              <a:tabLst/>
              <a:defRPr sz="1800"/>
            </a:pPr>
            <a:r>
              <a:rPr lang="en-US" sz="1800" b="0" i="0" u="none" strike="noStrike" kern="1200" spc="0">
                <a:ln>
                  <a:noFill/>
                </a:ln>
                <a:solidFill>
                  <a:srgbClr val="003366"/>
                </a:solidFill>
                <a:latin typeface="Arial" pitchFamily="18"/>
                <a:ea typeface="Microsoft YaHei" pitchFamily="2"/>
                <a:cs typeface="Mangal" pitchFamily="2"/>
              </a:rPr>
              <a:t>https://www.youtube.com/watch?v=GlaMjz4Kp6M</a:t>
            </a:r>
          </a:p>
        </p:txBody>
      </p:sp>
      <p:sp>
        <p:nvSpPr>
          <p:cNvPr id="3" name="Rectangle 2"/>
          <p:cNvSpPr/>
          <p:nvPr/>
        </p:nvSpPr>
        <p:spPr>
          <a:xfrm>
            <a:off x="1104840" y="914400"/>
            <a:ext cx="6933960" cy="1401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360"/>
              </a:spcBef>
              <a:spcAft>
                <a:spcPts val="0"/>
              </a:spcAft>
              <a:buNone/>
              <a:tabLst/>
              <a:defRPr sz="1800"/>
            </a:pPr>
            <a:r>
              <a:rPr lang="en-US" sz="2000" b="1" i="0" u="none" strike="noStrike" kern="1200" spc="0">
                <a:ln>
                  <a:noFill/>
                </a:ln>
                <a:solidFill>
                  <a:srgbClr val="003366"/>
                </a:solidFill>
                <a:latin typeface="Arial" pitchFamily="34"/>
                <a:ea typeface="Microsoft YaHei" pitchFamily="2"/>
                <a:cs typeface="Mangal" pitchFamily="2"/>
              </a:rPr>
              <a:t>Quran Miracles</a:t>
            </a:r>
          </a:p>
          <a:p>
            <a:pPr marL="0" marR="0" lvl="0" indent="0" algn="l" rtl="0" hangingPunct="1">
              <a:lnSpc>
                <a:spcPct val="100000"/>
              </a:lnSpc>
              <a:spcBef>
                <a:spcPts val="360"/>
              </a:spcBef>
              <a:spcAft>
                <a:spcPts val="0"/>
              </a:spcAft>
              <a:buNone/>
              <a:tabLst/>
              <a:defRPr sz="1800"/>
            </a:pPr>
            <a:r>
              <a:rPr lang="en-US" sz="2000" b="1" i="0" u="none" strike="noStrike" kern="1200" spc="0">
                <a:ln>
                  <a:noFill/>
                </a:ln>
                <a:solidFill>
                  <a:srgbClr val="003366"/>
                </a:solidFill>
                <a:latin typeface="Arial" pitchFamily="34"/>
                <a:ea typeface="Microsoft YaHei" pitchFamily="2"/>
                <a:cs typeface="Mangal" pitchFamily="2"/>
              </a:rPr>
              <a:t>Video (Part I): </a:t>
            </a:r>
            <a:r>
              <a:rPr lang="en-US" sz="2000" b="1" i="0" u="none" strike="noStrike" kern="1200" spc="0">
                <a:ln>
                  <a:noFill/>
                </a:ln>
                <a:solidFill>
                  <a:srgbClr val="003366"/>
                </a:solidFill>
                <a:latin typeface="Arial" pitchFamily="18"/>
                <a:ea typeface="Microsoft YaHei" pitchFamily="2"/>
                <a:cs typeface="Mangal" pitchFamily="2"/>
              </a:rPr>
              <a:t>Quran Miracles (Video – Part I): Amazing Scientific Truth on the Holy Quran (Math Miracle)</a:t>
            </a:r>
          </a:p>
          <a:p>
            <a:pPr marL="0" marR="0" lvl="0" indent="0" algn="l" rtl="0" hangingPunct="1">
              <a:lnSpc>
                <a:spcPct val="100000"/>
              </a:lnSpc>
              <a:spcBef>
                <a:spcPts val="360"/>
              </a:spcBef>
              <a:spcAft>
                <a:spcPts val="0"/>
              </a:spcAft>
              <a:buNone/>
              <a:tabLst/>
              <a:defRPr sz="1800"/>
            </a:pPr>
            <a:endParaRPr lang="en-US" sz="2000" b="0" i="0" u="none" strike="noStrike" kern="1200" spc="0">
              <a:ln>
                <a:noFill/>
              </a:ln>
              <a:solidFill>
                <a:srgbClr val="003366"/>
              </a:solidFill>
              <a:latin typeface="Arial" pitchFamily="18"/>
              <a:ea typeface="Microsoft YaHei" pitchFamily="2"/>
              <a:cs typeface="Mangal"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Agenda">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1600200" y="1014479"/>
            <a:ext cx="5181120" cy="813960"/>
          </a:xfrm>
          <a:solidFill>
            <a:srgbClr val="33CC33"/>
          </a:solidFill>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buNone/>
            </a:pPr>
            <a:r>
              <a:rPr lang="en-US" sz="4800">
                <a:solidFill>
                  <a:srgbClr val="FFFFFF"/>
                </a:solidFill>
              </a:rPr>
              <a:t>Agenda</a:t>
            </a:r>
          </a:p>
        </p:txBody>
      </p:sp>
      <p:sp>
        <p:nvSpPr>
          <p:cNvPr id="3" name="Rectangle 3"/>
          <p:cNvSpPr txBox="1">
            <a:spLocks noGrp="1"/>
          </p:cNvSpPr>
          <p:nvPr>
            <p:ph type="body" idx="4294967295"/>
          </p:nvPr>
        </p:nvSpPr>
        <p:spPr>
          <a:xfrm>
            <a:off x="930600" y="2286000"/>
            <a:ext cx="8060760" cy="2971440"/>
          </a:xfrm>
        </p:spPr>
        <p:txBody>
          <a:bodyPr/>
          <a:lstStyle>
            <a:defPPr marL="432000" lvl="0" indent="-324000" algn="l">
              <a:spcBef>
                <a:spcPts val="0"/>
              </a:spcBef>
              <a:spcAft>
                <a:spcPts val="1417"/>
              </a:spcAft>
              <a:buSzPct val="45000"/>
              <a:buFont typeface="StarSymbol"/>
              <a:buNone/>
              <a:defRPr lang="en-US" sz="2800" b="0" i="0" u="none" strike="noStrike" kern="1200" spc="0">
                <a:ln>
                  <a:noFill/>
                </a:ln>
                <a:solidFill>
                  <a:srgbClr val="003366"/>
                </a:solidFill>
                <a:latin typeface="Arial"/>
                <a:ea typeface="Microsoft YaHei" pitchFamily="2"/>
                <a:cs typeface="Mangal" pitchFamily="2"/>
              </a:defRPr>
            </a:defPPr>
            <a:lvl1pPr marL="432000" lvl="0" indent="-324000" algn="l">
              <a:spcBef>
                <a:spcPts val="0"/>
              </a:spcBef>
              <a:spcAft>
                <a:spcPts val="1417"/>
              </a:spcAft>
              <a:buSzPct val="45000"/>
              <a:buFont typeface="StarSymbol"/>
              <a:buChar char="●"/>
              <a:defRPr lang="en-US" sz="2800" b="0" i="0" u="none" strike="noStrike" kern="1200" spc="0">
                <a:ln>
                  <a:noFill/>
                </a:ln>
                <a:solidFill>
                  <a:srgbClr val="003366"/>
                </a:solidFill>
                <a:latin typeface="Arial"/>
                <a:ea typeface="Microsoft YaHei" pitchFamily="2"/>
                <a:cs typeface="Mangal" pitchFamily="2"/>
              </a:defRPr>
            </a:lvl1pPr>
            <a:lvl2pPr marL="864000" lvl="1" indent="-324000" algn="l">
              <a:spcBef>
                <a:spcPts val="0"/>
              </a:spcBef>
              <a:spcAft>
                <a:spcPts val="1134"/>
              </a:spcAft>
              <a:buSzPct val="75000"/>
              <a:buFont typeface="StarSymbol"/>
              <a:buChar char="–"/>
              <a:defRPr lang="en-US" sz="2000" b="0" i="0" u="none" strike="noStrike" kern="1200" spc="0">
                <a:ln>
                  <a:noFill/>
                </a:ln>
                <a:solidFill>
                  <a:srgbClr val="003366"/>
                </a:solidFill>
                <a:latin typeface="Arial"/>
                <a:ea typeface="Microsoft YaHei" pitchFamily="2"/>
                <a:cs typeface="Mangal" pitchFamily="2"/>
              </a:defRPr>
            </a:lvl2pPr>
            <a:lvl3pPr marL="1295999" lvl="2" indent="-288000" algn="l">
              <a:spcBef>
                <a:spcPts val="0"/>
              </a:spcBef>
              <a:spcAft>
                <a:spcPts val="850"/>
              </a:spcAft>
              <a:buSzPct val="45000"/>
              <a:buFont typeface="StarSymbol"/>
              <a:buChar char="●"/>
              <a:defRPr lang="en-US" sz="1800" b="0" i="0" u="none" strike="noStrike" kern="1200" spc="0">
                <a:ln>
                  <a:noFill/>
                </a:ln>
                <a:solidFill>
                  <a:srgbClr val="003366"/>
                </a:solidFill>
                <a:latin typeface="Arial"/>
                <a:ea typeface="Microsoft YaHei" pitchFamily="2"/>
                <a:cs typeface="Mangal" pitchFamily="2"/>
              </a:defRPr>
            </a:lvl3pPr>
            <a:lvl4pPr marL="1728000" lvl="3" indent="-216000" algn="l">
              <a:spcBef>
                <a:spcPts val="0"/>
              </a:spcBef>
              <a:spcAft>
                <a:spcPts val="567"/>
              </a:spcAft>
              <a:buSzPct val="75000"/>
              <a:buFont typeface="StarSymbol"/>
              <a:buChar char="–"/>
              <a:defRPr lang="en-US" sz="1800" b="0" i="0" u="none" strike="noStrike" kern="1200" spc="0">
                <a:ln>
                  <a:noFill/>
                </a:ln>
                <a:solidFill>
                  <a:srgbClr val="003366"/>
                </a:solidFill>
                <a:latin typeface="Arial"/>
                <a:ea typeface="Microsoft YaHei" pitchFamily="2"/>
                <a:cs typeface="Mangal" pitchFamily="2"/>
              </a:defRPr>
            </a:lvl4pPr>
            <a:lvl5pPr marL="2160000" lvl="4"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5pPr>
            <a:lvl6pPr marL="2592000" lvl="5"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6pPr>
            <a:lvl7pPr marL="3024000" lvl="6"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7pPr>
            <a:lvl8pPr marL="3456000" lvl="7"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8pPr>
            <a:lvl9pPr marL="3887999" lvl="8"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9pPr>
          </a:lstStyle>
          <a:p>
            <a:pPr marL="0" lvl="0" indent="0" hangingPunct="1">
              <a:lnSpc>
                <a:spcPct val="90000"/>
              </a:lnSpc>
              <a:spcBef>
                <a:spcPts val="558"/>
              </a:spcBef>
              <a:spcAft>
                <a:spcPts val="0"/>
              </a:spcAft>
              <a:buClr>
                <a:srgbClr val="003366"/>
              </a:buClr>
              <a:buSzPct val="75000"/>
              <a:buFont typeface="Wingdings"/>
              <a:buChar char="l"/>
            </a:pPr>
            <a:r>
              <a:rPr lang="en-US" sz="2000" b="1">
                <a:latin typeface="Arial" pitchFamily="18"/>
              </a:rPr>
              <a:t>Miracles of the Prophets</a:t>
            </a:r>
          </a:p>
          <a:p>
            <a:pPr marL="0" lvl="0" indent="0" hangingPunct="1">
              <a:lnSpc>
                <a:spcPct val="90000"/>
              </a:lnSpc>
              <a:spcBef>
                <a:spcPts val="558"/>
              </a:spcBef>
              <a:spcAft>
                <a:spcPts val="0"/>
              </a:spcAft>
              <a:buClr>
                <a:srgbClr val="003366"/>
              </a:buClr>
              <a:buSzPct val="75000"/>
              <a:buFont typeface="Wingdings"/>
              <a:buChar char="l"/>
            </a:pPr>
            <a:r>
              <a:rPr lang="en-US" sz="2000" b="1">
                <a:solidFill>
                  <a:srgbClr val="FF0000"/>
                </a:solidFill>
                <a:latin typeface="Arial" pitchFamily="18"/>
              </a:rPr>
              <a:t>Quran Miracles (Video – Part I):</a:t>
            </a:r>
          </a:p>
          <a:p>
            <a:pPr marL="0" lvl="1" indent="0" hangingPunct="1">
              <a:lnSpc>
                <a:spcPct val="90000"/>
              </a:lnSpc>
              <a:spcBef>
                <a:spcPts val="479"/>
              </a:spcBef>
              <a:spcAft>
                <a:spcPts val="0"/>
              </a:spcAft>
              <a:buClr>
                <a:srgbClr val="003366"/>
              </a:buClr>
            </a:pPr>
            <a:r>
              <a:rPr lang="en-US" sz="1600" b="1">
                <a:solidFill>
                  <a:srgbClr val="FF0000"/>
                </a:solidFill>
                <a:latin typeface="Arial" pitchFamily="18"/>
              </a:rPr>
              <a:t>Amazing Scientific Truth on the Holy Quran (Math Miracle)</a:t>
            </a:r>
          </a:p>
          <a:p>
            <a:pPr marL="0" lvl="0" indent="0" hangingPunct="1">
              <a:lnSpc>
                <a:spcPct val="90000"/>
              </a:lnSpc>
              <a:spcBef>
                <a:spcPts val="558"/>
              </a:spcBef>
              <a:spcAft>
                <a:spcPts val="0"/>
              </a:spcAft>
              <a:buClr>
                <a:srgbClr val="003366"/>
              </a:buClr>
              <a:buSzPct val="75000"/>
              <a:buFont typeface="Wingdings"/>
              <a:buChar char="l"/>
            </a:pPr>
            <a:r>
              <a:rPr lang="en-US" sz="2000" b="1">
                <a:latin typeface="Arial" pitchFamily="18"/>
              </a:rPr>
              <a:t>Quran Miracles</a:t>
            </a:r>
          </a:p>
          <a:p>
            <a:pPr marL="0" lvl="0" indent="0" hangingPunct="1">
              <a:lnSpc>
                <a:spcPct val="90000"/>
              </a:lnSpc>
              <a:spcBef>
                <a:spcPts val="558"/>
              </a:spcBef>
              <a:spcAft>
                <a:spcPts val="0"/>
              </a:spcAft>
              <a:buClr>
                <a:srgbClr val="003366"/>
              </a:buClr>
              <a:buSzPct val="75000"/>
              <a:buFont typeface="Wingdings"/>
              <a:buChar char="l"/>
            </a:pPr>
            <a:r>
              <a:rPr lang="en-US" sz="2000" b="1">
                <a:solidFill>
                  <a:srgbClr val="FF0000"/>
                </a:solidFill>
                <a:latin typeface="Arial" pitchFamily="18"/>
              </a:rPr>
              <a:t>Quran Miracles (Video – Part II &amp; III):</a:t>
            </a:r>
          </a:p>
          <a:p>
            <a:pPr marL="0" lvl="1" indent="0" hangingPunct="1">
              <a:lnSpc>
                <a:spcPct val="90000"/>
              </a:lnSpc>
              <a:spcBef>
                <a:spcPts val="479"/>
              </a:spcBef>
              <a:spcAft>
                <a:spcPts val="0"/>
              </a:spcAft>
              <a:buClr>
                <a:srgbClr val="003366"/>
              </a:buClr>
            </a:pPr>
            <a:r>
              <a:rPr lang="en-US" sz="1600" b="1">
                <a:solidFill>
                  <a:srgbClr val="FF0000"/>
                </a:solidFill>
                <a:latin typeface="Arial" pitchFamily="18"/>
              </a:rPr>
              <a:t>Amazing Miracles of Islam in the Qura'n  &amp; Science</a:t>
            </a:r>
          </a:p>
          <a:p>
            <a:pPr marL="0" lvl="1" indent="0" hangingPunct="1">
              <a:lnSpc>
                <a:spcPct val="90000"/>
              </a:lnSpc>
              <a:spcBef>
                <a:spcPts val="479"/>
              </a:spcBef>
              <a:spcAft>
                <a:spcPts val="0"/>
              </a:spcAft>
              <a:buClr>
                <a:srgbClr val="003366"/>
              </a:buClr>
            </a:pPr>
            <a:r>
              <a:rPr lang="en-US" sz="1600" b="1">
                <a:solidFill>
                  <a:srgbClr val="FF0000"/>
                </a:solidFill>
                <a:latin typeface="Arial" pitchFamily="18"/>
              </a:rPr>
              <a:t>10 Astonishing Quran verses describe black holes! Scientific miracles of the Quran</a:t>
            </a:r>
          </a:p>
          <a:p>
            <a:pPr marL="0" lvl="0" indent="0" hangingPunct="1">
              <a:lnSpc>
                <a:spcPct val="90000"/>
              </a:lnSpc>
              <a:spcBef>
                <a:spcPts val="558"/>
              </a:spcBef>
              <a:spcAft>
                <a:spcPts val="0"/>
              </a:spcAft>
              <a:buClr>
                <a:srgbClr val="003366"/>
              </a:buClr>
              <a:buSzPct val="75000"/>
              <a:buFont typeface="Wingdings"/>
              <a:buChar char="l"/>
            </a:pPr>
            <a:r>
              <a:rPr lang="en-US" sz="2000" b="1">
                <a:latin typeface="Arial" pitchFamily="18"/>
              </a:rPr>
              <a:t>Quran Miracles: Embryology</a:t>
            </a:r>
          </a:p>
          <a:p>
            <a:pPr marL="0" lvl="0" indent="0" hangingPunct="1">
              <a:lnSpc>
                <a:spcPct val="90000"/>
              </a:lnSpc>
              <a:spcBef>
                <a:spcPts val="558"/>
              </a:spcBef>
              <a:spcAft>
                <a:spcPts val="0"/>
              </a:spcAft>
              <a:buClr>
                <a:srgbClr val="003366"/>
              </a:buClr>
              <a:buSzPct val="75000"/>
              <a:buFont typeface="Wingdings"/>
              <a:buChar char="l"/>
            </a:pPr>
            <a:r>
              <a:rPr lang="en-US" sz="2000" b="1">
                <a:solidFill>
                  <a:srgbClr val="FF0000"/>
                </a:solidFill>
                <a:latin typeface="Arial" pitchFamily="18"/>
              </a:rPr>
              <a:t>Quran Miracles (Video – Part IV):</a:t>
            </a:r>
          </a:p>
          <a:p>
            <a:pPr marL="0" lvl="1" indent="0" hangingPunct="1">
              <a:lnSpc>
                <a:spcPct val="90000"/>
              </a:lnSpc>
              <a:spcBef>
                <a:spcPts val="479"/>
              </a:spcBef>
              <a:spcAft>
                <a:spcPts val="0"/>
              </a:spcAft>
              <a:buClr>
                <a:srgbClr val="003366"/>
              </a:buClr>
            </a:pPr>
            <a:r>
              <a:rPr lang="en-US" sz="1600" b="1">
                <a:solidFill>
                  <a:srgbClr val="FF0000"/>
                </a:solidFill>
                <a:latin typeface="Arial" pitchFamily="18"/>
              </a:rPr>
              <a:t>Quran Miracles Challenge the Non-Beleivers - Universe</a:t>
            </a:r>
          </a:p>
          <a:p>
            <a:pPr marL="0" lvl="0" indent="0" hangingPunct="1">
              <a:lnSpc>
                <a:spcPct val="90000"/>
              </a:lnSpc>
              <a:buNone/>
            </a:pPr>
            <a:endParaRPr lang="en-US" sz="1600" b="1">
              <a:latin typeface="Arial" pitchFamily="18"/>
            </a:endParaRPr>
          </a:p>
          <a:p>
            <a:pPr marL="0" lvl="0" indent="0" hangingPunct="1">
              <a:lnSpc>
                <a:spcPct val="90000"/>
              </a:lnSpc>
              <a:spcBef>
                <a:spcPts val="558"/>
              </a:spcBef>
              <a:spcAft>
                <a:spcPts val="0"/>
              </a:spcAft>
              <a:buNone/>
            </a:pPr>
            <a:endParaRPr lang="en-US" sz="2000" b="1">
              <a:latin typeface="Arial" pitchFamily="18"/>
            </a:endParaRPr>
          </a:p>
          <a:p>
            <a:pPr marL="0" lvl="0" indent="0" hangingPunct="1">
              <a:lnSpc>
                <a:spcPct val="90000"/>
              </a:lnSpc>
              <a:spcBef>
                <a:spcPts val="558"/>
              </a:spcBef>
              <a:spcAft>
                <a:spcPts val="0"/>
              </a:spcAft>
              <a:buNone/>
            </a:pPr>
            <a:endParaRPr lang="en-US" sz="2000" b="1">
              <a:latin typeface="Arial" pitchFamily="18"/>
            </a:endParaRPr>
          </a:p>
          <a:p>
            <a:pPr marL="0" lvl="0" indent="0" hangingPunct="1">
              <a:lnSpc>
                <a:spcPct val="90000"/>
              </a:lnSpc>
              <a:spcBef>
                <a:spcPts val="558"/>
              </a:spcBef>
              <a:spcAft>
                <a:spcPts val="0"/>
              </a:spcAft>
              <a:buNone/>
            </a:pPr>
            <a:endParaRPr lang="en-US" sz="2000" b="1">
              <a:latin typeface="Arial" pitchFamily="18"/>
            </a:endParaRPr>
          </a:p>
          <a:p>
            <a:pPr marL="0" lvl="0" indent="0" hangingPunct="1">
              <a:lnSpc>
                <a:spcPct val="90000"/>
              </a:lnSpc>
              <a:spcBef>
                <a:spcPts val="558"/>
              </a:spcBef>
              <a:spcAft>
                <a:spcPts val="0"/>
              </a:spcAft>
              <a:buNone/>
            </a:pPr>
            <a:endParaRPr lang="en-US" sz="2000" b="1">
              <a:latin typeface="Arial" pitchFamily="18"/>
            </a:endParaRPr>
          </a:p>
          <a:p>
            <a:pPr marL="0" lvl="0" indent="0" hangingPunct="1">
              <a:lnSpc>
                <a:spcPct val="90000"/>
              </a:lnSpc>
              <a:spcBef>
                <a:spcPts val="558"/>
              </a:spcBef>
              <a:spcAft>
                <a:spcPts val="0"/>
              </a:spcAft>
              <a:buNone/>
            </a:pPr>
            <a:endParaRPr lang="en-US" sz="2000">
              <a:latin typeface="Arial" pitchFamily="18"/>
            </a:endParaRPr>
          </a:p>
          <a:p>
            <a:pPr marL="0" lvl="0" indent="0" hangingPunct="1">
              <a:lnSpc>
                <a:spcPct val="90000"/>
              </a:lnSpc>
              <a:spcBef>
                <a:spcPts val="558"/>
              </a:spcBef>
              <a:spcAft>
                <a:spcPts val="0"/>
              </a:spcAft>
              <a:buNone/>
            </a:pPr>
            <a:endParaRPr lang="en-US" sz="3200">
              <a:latin typeface="Arial" pitchFamily="18"/>
            </a:endParaRPr>
          </a:p>
        </p:txBody>
      </p:sp>
      <p:sp>
        <p:nvSpPr>
          <p:cNvPr id="5" name="Slide Number Placeholder 2"/>
          <p:cNvSpPr txBox="1">
            <a:spLocks noGrp="1"/>
          </p:cNvSpPr>
          <p:nvPr>
            <p:ph type="sldNum" sz="quarter" idx="8"/>
          </p:nvPr>
        </p:nvSpPr>
        <p:spPr>
          <a:xfrm>
            <a:off x="84240" y="6343560"/>
            <a:ext cx="587160" cy="488520"/>
          </a:xfrm>
          <a:prstGeom prst="rect">
            <a:avLst/>
          </a:prstGeom>
          <a:noFill/>
          <a:ln>
            <a:noFill/>
          </a:ln>
        </p:spPr>
        <p:txBody>
          <a:bodyPr wrap="square" lIns="90000" tIns="45000" rIns="90000" bIns="45000" anchor="t" anchorCtr="0"/>
          <a:lstStyle/>
          <a:p>
            <a:pPr lvl="0">
              <a:spcBef>
                <a:spcPts val="360"/>
              </a:spcBef>
              <a:buClr>
                <a:srgbClr val="003366"/>
              </a:buClr>
              <a:buSzPct val="75000"/>
              <a:buFont typeface="Wingdings"/>
              <a:buChar char="l"/>
            </a:pPr>
            <a:fld id="{639E757C-BF27-43C1-88AB-97F9231DA903}" type="slidenum">
              <a:t>2</a:t>
            </a:fld>
            <a:endParaRPr lang="en-US">
              <a:solidFill>
                <a:srgbClr val="003366"/>
              </a:solidFill>
              <a:latin typeface="Arial" pitchFamily="18"/>
              <a:cs typeface="Tahoma" pitchFamily="2"/>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Effect">
                      <p:stCondLst>
                        <p:cond evt="onBegin" delay="0">
                          <p:tn val="2"/>
                        </p:cond>
                      </p:stCondLst>
                      <p:childTnLst>
                        <p:par>
                          <p:cTn id="4" fill="hold" nodeType="withEffect">
                            <p:stCondLst>
                              <p:cond delay="0"/>
                            </p:stCondLst>
                            <p:childTnLst>
                              <p:par>
                                <p:cTn id="5" presetClass="entr"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Effect">
                            <p:stCondLst>
                              <p:cond delay="500"/>
                            </p:stCondLst>
                            <p:childTnLst>
                              <p:par>
                                <p:cTn id="10" presetClass="entr"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Class="entr"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
                                          </p:val>
                                        </p:tav>
                                        <p:tav tm="100000">
                                          <p:val>
                                            <p:strVal val="#ppt_y"/>
                                          </p:val>
                                        </p:tav>
                                      </p:tavLst>
                                    </p:anim>
                                  </p:childTnLst>
                                </p:cTn>
                              </p:par>
                              <p:par>
                                <p:cTn id="19" presetClass="entr"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Class="entr"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Class="entr"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3">
                                            <p:txEl>
                                              <p:pRg st="4" end="4"/>
                                            </p:txEl>
                                          </p:spTgt>
                                        </p:tgtEl>
                                        <p:attrNameLst>
                                          <p:attrName>ppt_y</p:attrName>
                                        </p:attrNameLst>
                                      </p:cBhvr>
                                      <p:tavLst>
                                        <p:tav tm="0">
                                          <p:val>
                                            <p:strVal val="#ppt_y"/>
                                          </p:val>
                                        </p:tav>
                                        <p:tav tm="100000">
                                          <p:val>
                                            <p:strVal val="#ppt_y"/>
                                          </p:val>
                                        </p:tav>
                                      </p:tavLst>
                                    </p:anim>
                                  </p:childTnLst>
                                </p:cTn>
                              </p:par>
                              <p:par>
                                <p:cTn id="33" presetClass="entr"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p:cTn id="36" dur="500" fill="hold"/>
                                        <p:tgtEl>
                                          <p:spTgt spid="3">
                                            <p:txEl>
                                              <p:pRg st="5" end="5"/>
                                            </p:txEl>
                                          </p:spTgt>
                                        </p:tgtEl>
                                        <p:attrNameLst>
                                          <p:attrName>ppt_y</p:attrName>
                                        </p:attrNameLst>
                                      </p:cBhvr>
                                      <p:tavLst>
                                        <p:tav tm="0">
                                          <p:val>
                                            <p:strVal val="#ppt_y"/>
                                          </p:val>
                                        </p:tav>
                                        <p:tav tm="100000">
                                          <p:val>
                                            <p:strVal val="#ppt_y"/>
                                          </p:val>
                                        </p:tav>
                                      </p:tavLst>
                                    </p:anim>
                                  </p:childTnLst>
                                </p:cTn>
                              </p:par>
                              <p:par>
                                <p:cTn id="37" presetClass="entr"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p:cTn id="4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Class="entr" fill="hold"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p:cTn id="44"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p:cTn id="45"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Class="entr" fill="hold"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p:cTn id="49"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p:cTn id="50" dur="500" fill="hold"/>
                                        <p:tgtEl>
                                          <p:spTgt spid="3">
                                            <p:txEl>
                                              <p:pRg st="8" end="8"/>
                                            </p:txEl>
                                          </p:spTgt>
                                        </p:tgtEl>
                                        <p:attrNameLst>
                                          <p:attrName>ppt_y</p:attrName>
                                        </p:attrNameLst>
                                      </p:cBhvr>
                                      <p:tavLst>
                                        <p:tav tm="0">
                                          <p:val>
                                            <p:strVal val="#ppt_y"/>
                                          </p:val>
                                        </p:tav>
                                        <p:tav tm="100000">
                                          <p:val>
                                            <p:strVal val="#ppt_y"/>
                                          </p:val>
                                        </p:tav>
                                      </p:tavLst>
                                    </p:anim>
                                  </p:childTnLst>
                                </p:cTn>
                              </p:par>
                              <p:par>
                                <p:cTn id="51" presetClass="entr"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p:cTn id="53"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p:cTn id="54"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Rectangle 4"/>
          <p:cNvSpPr/>
          <p:nvPr/>
        </p:nvSpPr>
        <p:spPr>
          <a:xfrm>
            <a:off x="1697760" y="2971800"/>
            <a:ext cx="4221000" cy="760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l" rtl="0" hangingPunct="1">
              <a:lnSpc>
                <a:spcPct val="100000"/>
              </a:lnSpc>
              <a:spcBef>
                <a:spcPts val="360"/>
              </a:spcBef>
              <a:spcAft>
                <a:spcPts val="0"/>
              </a:spcAft>
              <a:buNone/>
              <a:tabLst/>
              <a:defRPr sz="1800"/>
            </a:pPr>
            <a:r>
              <a:rPr lang="en-US" sz="4400" b="1" i="0" u="none" strike="noStrike" kern="1200" spc="0">
                <a:ln>
                  <a:noFill/>
                </a:ln>
                <a:solidFill>
                  <a:srgbClr val="003366"/>
                </a:solidFill>
                <a:latin typeface="Arial" pitchFamily="34"/>
                <a:ea typeface="Microsoft YaHei" pitchFamily="2"/>
                <a:cs typeface="Mangal" pitchFamily="2"/>
              </a:rPr>
              <a:t>Quran Miracles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Islamic  dominance">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914400" y="2654819"/>
            <a:ext cx="8229240" cy="3440700"/>
          </a:xfrm>
        </p:spPr>
        <p:txBody>
          <a:bodyPr/>
          <a:lstStyle>
            <a:defPPr marL="432000" lvl="0" indent="-324000" algn="l">
              <a:spcBef>
                <a:spcPts val="0"/>
              </a:spcBef>
              <a:spcAft>
                <a:spcPts val="1417"/>
              </a:spcAft>
              <a:buSzPct val="45000"/>
              <a:buFont typeface="StarSymbol"/>
              <a:buNone/>
              <a:defRPr lang="en-US" sz="2800" b="0" i="0" u="none" strike="noStrike" kern="1200" spc="0">
                <a:ln>
                  <a:noFill/>
                </a:ln>
                <a:solidFill>
                  <a:srgbClr val="003366"/>
                </a:solidFill>
                <a:latin typeface="Arial"/>
                <a:ea typeface="Microsoft YaHei" pitchFamily="2"/>
                <a:cs typeface="Mangal" pitchFamily="2"/>
              </a:defRPr>
            </a:defPPr>
            <a:lvl1pPr marL="432000" lvl="0" indent="-324000" algn="l">
              <a:spcBef>
                <a:spcPts val="0"/>
              </a:spcBef>
              <a:spcAft>
                <a:spcPts val="1417"/>
              </a:spcAft>
              <a:buSzPct val="45000"/>
              <a:buFont typeface="StarSymbol"/>
              <a:buChar char="●"/>
              <a:defRPr lang="en-US" sz="2800" b="0" i="0" u="none" strike="noStrike" kern="1200" spc="0">
                <a:ln>
                  <a:noFill/>
                </a:ln>
                <a:solidFill>
                  <a:srgbClr val="003366"/>
                </a:solidFill>
                <a:latin typeface="Arial"/>
                <a:ea typeface="Microsoft YaHei" pitchFamily="2"/>
                <a:cs typeface="Mangal" pitchFamily="2"/>
              </a:defRPr>
            </a:lvl1pPr>
            <a:lvl2pPr marL="864000" lvl="1" indent="-324000" algn="l">
              <a:spcBef>
                <a:spcPts val="0"/>
              </a:spcBef>
              <a:spcAft>
                <a:spcPts val="1134"/>
              </a:spcAft>
              <a:buSzPct val="75000"/>
              <a:buFont typeface="StarSymbol"/>
              <a:buChar char="–"/>
              <a:defRPr lang="en-US" sz="2000" b="0" i="0" u="none" strike="noStrike" kern="1200" spc="0">
                <a:ln>
                  <a:noFill/>
                </a:ln>
                <a:solidFill>
                  <a:srgbClr val="003366"/>
                </a:solidFill>
                <a:latin typeface="Arial"/>
                <a:ea typeface="Microsoft YaHei" pitchFamily="2"/>
                <a:cs typeface="Mangal" pitchFamily="2"/>
              </a:defRPr>
            </a:lvl2pPr>
            <a:lvl3pPr marL="1295999" lvl="2" indent="-288000" algn="l">
              <a:spcBef>
                <a:spcPts val="0"/>
              </a:spcBef>
              <a:spcAft>
                <a:spcPts val="850"/>
              </a:spcAft>
              <a:buSzPct val="45000"/>
              <a:buFont typeface="StarSymbol"/>
              <a:buChar char="●"/>
              <a:defRPr lang="en-US" sz="1800" b="0" i="0" u="none" strike="noStrike" kern="1200" spc="0">
                <a:ln>
                  <a:noFill/>
                </a:ln>
                <a:solidFill>
                  <a:srgbClr val="003366"/>
                </a:solidFill>
                <a:latin typeface="Arial"/>
                <a:ea typeface="Microsoft YaHei" pitchFamily="2"/>
                <a:cs typeface="Mangal" pitchFamily="2"/>
              </a:defRPr>
            </a:lvl3pPr>
            <a:lvl4pPr marL="1728000" lvl="3" indent="-216000" algn="l">
              <a:spcBef>
                <a:spcPts val="0"/>
              </a:spcBef>
              <a:spcAft>
                <a:spcPts val="567"/>
              </a:spcAft>
              <a:buSzPct val="75000"/>
              <a:buFont typeface="StarSymbol"/>
              <a:buChar char="–"/>
              <a:defRPr lang="en-US" sz="1800" b="0" i="0" u="none" strike="noStrike" kern="1200" spc="0">
                <a:ln>
                  <a:noFill/>
                </a:ln>
                <a:solidFill>
                  <a:srgbClr val="003366"/>
                </a:solidFill>
                <a:latin typeface="Arial"/>
                <a:ea typeface="Microsoft YaHei" pitchFamily="2"/>
                <a:cs typeface="Mangal" pitchFamily="2"/>
              </a:defRPr>
            </a:lvl4pPr>
            <a:lvl5pPr marL="2160000" lvl="4"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5pPr>
            <a:lvl6pPr marL="2592000" lvl="5"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6pPr>
            <a:lvl7pPr marL="3024000" lvl="6"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7pPr>
            <a:lvl8pPr marL="3456000" lvl="7"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8pPr>
            <a:lvl9pPr marL="3887999" lvl="8"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9pPr>
          </a:lstStyle>
          <a:p>
            <a:pPr marL="0" lvl="0" indent="0">
              <a:spcBef>
                <a:spcPts val="558"/>
              </a:spcBef>
              <a:spcAft>
                <a:spcPts val="0"/>
              </a:spcAft>
              <a:buNone/>
            </a:pPr>
            <a:endParaRPr lang="en-US" sz="2400" dirty="0">
              <a:solidFill>
                <a:srgbClr val="FF0000"/>
              </a:solidFill>
              <a:latin typeface="Arial" pitchFamily="18"/>
            </a:endParaRPr>
          </a:p>
          <a:p>
            <a:pPr marL="0" lvl="0" indent="0">
              <a:spcBef>
                <a:spcPts val="558"/>
              </a:spcBef>
              <a:spcAft>
                <a:spcPts val="0"/>
              </a:spcAft>
              <a:buNone/>
            </a:pPr>
            <a:endParaRPr lang="en-US" sz="2400" dirty="0">
              <a:latin typeface="Arial" pitchFamily="18"/>
            </a:endParaRPr>
          </a:p>
          <a:p>
            <a:pPr marL="0" lvl="0" indent="0">
              <a:spcBef>
                <a:spcPts val="558"/>
              </a:spcBef>
              <a:spcAft>
                <a:spcPts val="0"/>
              </a:spcAft>
              <a:buNone/>
            </a:pPr>
            <a:endParaRPr lang="en-US" sz="2400" dirty="0">
              <a:latin typeface="Arial" pitchFamily="18"/>
            </a:endParaRPr>
          </a:p>
          <a:p>
            <a:pPr marL="0" lvl="0" indent="0">
              <a:spcBef>
                <a:spcPts val="558"/>
              </a:spcBef>
              <a:spcAft>
                <a:spcPts val="0"/>
              </a:spcAft>
              <a:buClr>
                <a:srgbClr val="003366"/>
              </a:buClr>
              <a:buSzPct val="75000"/>
              <a:buFont typeface="Wingdings"/>
              <a:buChar char="l"/>
            </a:pPr>
            <a:r>
              <a:rPr lang="en-US" sz="2400" dirty="0">
                <a:latin typeface="Arial" pitchFamily="18"/>
              </a:rPr>
              <a:t>“We have, without doubt, Sent down the Message; And We will assuredly Guard it (from corruption)” (15:9).</a:t>
            </a:r>
            <a:r>
              <a:rPr lang="en-US" sz="2400" dirty="0">
                <a:latin typeface="Arial" pitchFamily="18"/>
                <a:hlinkClick r:id="rId3"/>
              </a:rPr>
              <a:t>[16]</a:t>
            </a:r>
          </a:p>
          <a:p>
            <a:pPr marL="0" lvl="0" indent="0">
              <a:spcBef>
                <a:spcPts val="558"/>
              </a:spcBef>
              <a:spcAft>
                <a:spcPts val="0"/>
              </a:spcAft>
              <a:buClr>
                <a:srgbClr val="003366"/>
              </a:buClr>
              <a:buSzPct val="75000"/>
              <a:buFont typeface="Wingdings"/>
              <a:buChar char="l"/>
            </a:pPr>
            <a:r>
              <a:rPr lang="en-US" sz="2400" dirty="0" smtClean="0">
                <a:latin typeface="Arial" pitchFamily="18"/>
              </a:rPr>
              <a:t>“</a:t>
            </a:r>
            <a:r>
              <a:rPr lang="en-US" sz="2400" dirty="0">
                <a:latin typeface="Arial" pitchFamily="18"/>
              </a:rPr>
              <a:t>It is He Who has sent His Apostle with Guidance And the Religion of Truth, That he may proclaim it Over all religion, Even though the Pagans May detest (it)” (61:9).</a:t>
            </a:r>
            <a:r>
              <a:rPr lang="en-US" sz="2400" dirty="0">
                <a:latin typeface="Arial" pitchFamily="18"/>
                <a:hlinkClick r:id="rId3"/>
              </a:rPr>
              <a:t>[16]</a:t>
            </a:r>
          </a:p>
          <a:p>
            <a:pPr marL="0" lvl="0" indent="0">
              <a:spcBef>
                <a:spcPts val="558"/>
              </a:spcBef>
              <a:spcAft>
                <a:spcPts val="0"/>
              </a:spcAft>
              <a:buNone/>
            </a:pPr>
            <a:endParaRPr lang="en-US" sz="2400" dirty="0">
              <a:latin typeface="Arial" pitchFamily="18"/>
            </a:endParaRPr>
          </a:p>
          <a:p>
            <a:pPr marL="0" lvl="0" indent="0">
              <a:spcBef>
                <a:spcPts val="558"/>
              </a:spcBef>
              <a:spcAft>
                <a:spcPts val="0"/>
              </a:spcAft>
              <a:buNone/>
            </a:pPr>
            <a:endParaRPr lang="en-US" sz="2400" dirty="0">
              <a:latin typeface="Arial" pitchFamily="18"/>
            </a:endParaRPr>
          </a:p>
          <a:p>
            <a:pPr marL="0" lvl="0" indent="0">
              <a:spcBef>
                <a:spcPts val="558"/>
              </a:spcBef>
              <a:spcAft>
                <a:spcPts val="0"/>
              </a:spcAft>
              <a:buNone/>
            </a:pPr>
            <a:endParaRPr lang="en-US" sz="4800" dirty="0">
              <a:latin typeface="Arial" pitchFamily="18"/>
            </a:endParaRPr>
          </a:p>
        </p:txBody>
      </p:sp>
      <p:sp>
        <p:nvSpPr>
          <p:cNvPr id="3" name="Title 3"/>
          <p:cNvSpPr txBox="1">
            <a:spLocks noGrp="1"/>
          </p:cNvSpPr>
          <p:nvPr>
            <p:ph type="title" idx="4294967295"/>
          </p:nvPr>
        </p:nvSpPr>
        <p:spPr>
          <a:xfrm>
            <a:off x="1905120" y="1127880"/>
            <a:ext cx="5486040" cy="566280"/>
          </a:xfrm>
          <a:solidFill>
            <a:srgbClr val="C00000"/>
          </a:solidFill>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n-US" sz="2800">
                <a:solidFill>
                  <a:srgbClr val="FFFFFF"/>
                </a:solidFill>
              </a:rPr>
              <a:t>Islamic  dominance</a:t>
            </a:r>
          </a:p>
        </p:txBody>
      </p:sp>
      <p:pic>
        <p:nvPicPr>
          <p:cNvPr id="4" name="Picture 1"/>
          <p:cNvPicPr>
            <a:picLocks noChangeAspect="1"/>
          </p:cNvPicPr>
          <p:nvPr/>
        </p:nvPicPr>
        <p:blipFill>
          <a:blip r:embed="rId4">
            <a:lum/>
            <a:alphaModFix/>
          </a:blip>
          <a:srcRect/>
          <a:stretch>
            <a:fillRect/>
          </a:stretch>
        </p:blipFill>
        <p:spPr>
          <a:xfrm>
            <a:off x="533520" y="2402640"/>
            <a:ext cx="6428880" cy="504359"/>
          </a:xfrm>
          <a:prstGeom prst="rect">
            <a:avLst/>
          </a:prstGeom>
          <a:noFill/>
          <a:ln>
            <a:noFill/>
          </a:ln>
        </p:spPr>
      </p:pic>
      <p:pic>
        <p:nvPicPr>
          <p:cNvPr id="5" name="Picture 2"/>
          <p:cNvPicPr>
            <a:picLocks noChangeAspect="1"/>
          </p:cNvPicPr>
          <p:nvPr/>
        </p:nvPicPr>
        <p:blipFill>
          <a:blip r:embed="rId5">
            <a:lum/>
            <a:alphaModFix/>
          </a:blip>
          <a:srcRect/>
          <a:stretch>
            <a:fillRect/>
          </a:stretch>
        </p:blipFill>
        <p:spPr>
          <a:xfrm>
            <a:off x="1562727" y="2857680"/>
            <a:ext cx="6428880" cy="1142640"/>
          </a:xfrm>
          <a:prstGeom prst="rect">
            <a:avLst/>
          </a:prstGeom>
          <a:noFill/>
          <a:ln>
            <a:noFill/>
          </a:ln>
        </p:spPr>
      </p:pic>
      <p:sp>
        <p:nvSpPr>
          <p:cNvPr id="6" name="TextBox 2"/>
          <p:cNvSpPr/>
          <p:nvPr/>
        </p:nvSpPr>
        <p:spPr>
          <a:xfrm>
            <a:off x="1043608" y="6008088"/>
            <a:ext cx="7467119" cy="7002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99"/>
          </a:solid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360"/>
              </a:spcBef>
              <a:spcAft>
                <a:spcPts val="0"/>
              </a:spcAft>
              <a:buNone/>
              <a:tabLst/>
              <a:defRPr sz="1800"/>
            </a:pPr>
            <a:r>
              <a:rPr lang="en-US" sz="2000" b="0" i="0" u="none" strike="noStrike" kern="1200" spc="0">
                <a:ln>
                  <a:noFill/>
                </a:ln>
                <a:solidFill>
                  <a:srgbClr val="FF0000"/>
                </a:solidFill>
                <a:latin typeface="Arial" pitchFamily="18"/>
                <a:ea typeface="Microsoft YaHei" pitchFamily="2"/>
                <a:cs typeface="Mangal" pitchFamily="2"/>
              </a:rPr>
              <a:t>The Quran predicted that Islam would prevail and even dominate the religions of the world until the day of judgment.</a:t>
            </a:r>
          </a:p>
        </p:txBody>
      </p:sp>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War  Prophecy">
    <p:spTree>
      <p:nvGrpSpPr>
        <p:cNvPr id="1" name=""/>
        <p:cNvGrpSpPr/>
        <p:nvPr/>
      </p:nvGrpSpPr>
      <p:grpSpPr>
        <a:xfrm>
          <a:off x="0" y="0"/>
          <a:ext cx="0" cy="0"/>
          <a:chOff x="0" y="0"/>
          <a:chExt cx="0" cy="0"/>
        </a:xfrm>
      </p:grpSpPr>
      <p:sp>
        <p:nvSpPr>
          <p:cNvPr id="2" name="Text Placeholder 2"/>
          <p:cNvSpPr txBox="1">
            <a:spLocks noGrp="1"/>
          </p:cNvSpPr>
          <p:nvPr>
            <p:ph type="body" idx="4294967295"/>
          </p:nvPr>
        </p:nvSpPr>
        <p:spPr>
          <a:xfrm>
            <a:off x="838080" y="2370600"/>
            <a:ext cx="8229240" cy="4105800"/>
          </a:xfrm>
        </p:spPr>
        <p:txBody>
          <a:bodyPr/>
          <a:lstStyle>
            <a:defPPr marL="432000" lvl="0" indent="-324000" algn="l">
              <a:spcBef>
                <a:spcPts val="0"/>
              </a:spcBef>
              <a:spcAft>
                <a:spcPts val="1417"/>
              </a:spcAft>
              <a:buSzPct val="45000"/>
              <a:buFont typeface="StarSymbol"/>
              <a:buNone/>
              <a:defRPr lang="en-US" sz="2800" b="0" i="0" u="none" strike="noStrike" kern="1200" spc="0">
                <a:ln>
                  <a:noFill/>
                </a:ln>
                <a:solidFill>
                  <a:srgbClr val="003366"/>
                </a:solidFill>
                <a:latin typeface="Arial"/>
                <a:ea typeface="Microsoft YaHei" pitchFamily="2"/>
                <a:cs typeface="Mangal" pitchFamily="2"/>
              </a:defRPr>
            </a:defPPr>
            <a:lvl1pPr marL="432000" lvl="0" indent="-324000" algn="l">
              <a:spcBef>
                <a:spcPts val="0"/>
              </a:spcBef>
              <a:spcAft>
                <a:spcPts val="1417"/>
              </a:spcAft>
              <a:buSzPct val="45000"/>
              <a:buFont typeface="StarSymbol"/>
              <a:buChar char="●"/>
              <a:defRPr lang="en-US" sz="2800" b="0" i="0" u="none" strike="noStrike" kern="1200" spc="0">
                <a:ln>
                  <a:noFill/>
                </a:ln>
                <a:solidFill>
                  <a:srgbClr val="003366"/>
                </a:solidFill>
                <a:latin typeface="Arial"/>
                <a:ea typeface="Microsoft YaHei" pitchFamily="2"/>
                <a:cs typeface="Mangal" pitchFamily="2"/>
              </a:defRPr>
            </a:lvl1pPr>
            <a:lvl2pPr marL="864000" lvl="1" indent="-324000" algn="l">
              <a:spcBef>
                <a:spcPts val="0"/>
              </a:spcBef>
              <a:spcAft>
                <a:spcPts val="1134"/>
              </a:spcAft>
              <a:buSzPct val="75000"/>
              <a:buFont typeface="StarSymbol"/>
              <a:buChar char="–"/>
              <a:defRPr lang="en-US" sz="2000" b="0" i="0" u="none" strike="noStrike" kern="1200" spc="0">
                <a:ln>
                  <a:noFill/>
                </a:ln>
                <a:solidFill>
                  <a:srgbClr val="003366"/>
                </a:solidFill>
                <a:latin typeface="Arial"/>
                <a:ea typeface="Microsoft YaHei" pitchFamily="2"/>
                <a:cs typeface="Mangal" pitchFamily="2"/>
              </a:defRPr>
            </a:lvl2pPr>
            <a:lvl3pPr marL="1295999" lvl="2" indent="-288000" algn="l">
              <a:spcBef>
                <a:spcPts val="0"/>
              </a:spcBef>
              <a:spcAft>
                <a:spcPts val="850"/>
              </a:spcAft>
              <a:buSzPct val="45000"/>
              <a:buFont typeface="StarSymbol"/>
              <a:buChar char="●"/>
              <a:defRPr lang="en-US" sz="1800" b="0" i="0" u="none" strike="noStrike" kern="1200" spc="0">
                <a:ln>
                  <a:noFill/>
                </a:ln>
                <a:solidFill>
                  <a:srgbClr val="003366"/>
                </a:solidFill>
                <a:latin typeface="Arial"/>
                <a:ea typeface="Microsoft YaHei" pitchFamily="2"/>
                <a:cs typeface="Mangal" pitchFamily="2"/>
              </a:defRPr>
            </a:lvl3pPr>
            <a:lvl4pPr marL="1728000" lvl="3" indent="-216000" algn="l">
              <a:spcBef>
                <a:spcPts val="0"/>
              </a:spcBef>
              <a:spcAft>
                <a:spcPts val="567"/>
              </a:spcAft>
              <a:buSzPct val="75000"/>
              <a:buFont typeface="StarSymbol"/>
              <a:buChar char="–"/>
              <a:defRPr lang="en-US" sz="1800" b="0" i="0" u="none" strike="noStrike" kern="1200" spc="0">
                <a:ln>
                  <a:noFill/>
                </a:ln>
                <a:solidFill>
                  <a:srgbClr val="003366"/>
                </a:solidFill>
                <a:latin typeface="Arial"/>
                <a:ea typeface="Microsoft YaHei" pitchFamily="2"/>
                <a:cs typeface="Mangal" pitchFamily="2"/>
              </a:defRPr>
            </a:lvl4pPr>
            <a:lvl5pPr marL="2160000" lvl="4"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5pPr>
            <a:lvl6pPr marL="2592000" lvl="5"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6pPr>
            <a:lvl7pPr marL="3024000" lvl="6"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7pPr>
            <a:lvl8pPr marL="3456000" lvl="7"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8pPr>
            <a:lvl9pPr marL="3887999" lvl="8"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9pPr>
          </a:lstStyle>
          <a:p>
            <a:pPr marL="0" lvl="0" indent="0">
              <a:spcBef>
                <a:spcPts val="558"/>
              </a:spcBef>
              <a:spcAft>
                <a:spcPts val="0"/>
              </a:spcAft>
              <a:buClr>
                <a:srgbClr val="003366"/>
              </a:buClr>
              <a:buSzPct val="75000"/>
              <a:buFont typeface="Wingdings"/>
              <a:buChar char="l"/>
            </a:pPr>
            <a:r>
              <a:rPr lang="en-US" sz="1600">
                <a:latin typeface="Arial" pitchFamily="18"/>
              </a:rPr>
              <a:t>The Quran predicted the defeat of the Persians by the Romans. Before the prophecy, at the Battle of Antioch, in 613 C.E., the Persians defeated the Romans. The Muslims supported Romans due to Semitic relations. But a few years later the following verse from the Quran was revealed:</a:t>
            </a:r>
          </a:p>
          <a:p>
            <a:pPr marL="0" lvl="0" indent="0">
              <a:spcBef>
                <a:spcPts val="558"/>
              </a:spcBef>
              <a:spcAft>
                <a:spcPts val="0"/>
              </a:spcAft>
              <a:buNone/>
            </a:pPr>
            <a:endParaRPr lang="en-US" sz="1600">
              <a:latin typeface="Arial" pitchFamily="18"/>
            </a:endParaRPr>
          </a:p>
          <a:p>
            <a:pPr marL="0" lvl="0" indent="0">
              <a:spcBef>
                <a:spcPts val="558"/>
              </a:spcBef>
              <a:spcAft>
                <a:spcPts val="0"/>
              </a:spcAft>
              <a:buNone/>
            </a:pPr>
            <a:endParaRPr lang="en-US" sz="1600">
              <a:latin typeface="Arial" pitchFamily="18"/>
            </a:endParaRPr>
          </a:p>
          <a:p>
            <a:pPr marL="0" lvl="0" indent="0">
              <a:spcBef>
                <a:spcPts val="558"/>
              </a:spcBef>
              <a:spcAft>
                <a:spcPts val="0"/>
              </a:spcAft>
              <a:buClr>
                <a:srgbClr val="003366"/>
              </a:buClr>
              <a:buSzPct val="75000"/>
              <a:buFont typeface="Wingdings"/>
              <a:buChar char="l"/>
            </a:pPr>
            <a:r>
              <a:rPr lang="en-US" sz="1600">
                <a:latin typeface="Arial" pitchFamily="18"/>
              </a:rPr>
              <a:t> </a:t>
            </a:r>
          </a:p>
          <a:p>
            <a:pPr marL="0" lvl="0" indent="0">
              <a:spcBef>
                <a:spcPts val="558"/>
              </a:spcBef>
              <a:spcAft>
                <a:spcPts val="0"/>
              </a:spcAft>
              <a:buNone/>
            </a:pPr>
            <a:endParaRPr lang="en-US" sz="1600">
              <a:latin typeface="Arial" pitchFamily="18"/>
            </a:endParaRPr>
          </a:p>
          <a:p>
            <a:pPr marL="0" lvl="0" indent="0">
              <a:spcBef>
                <a:spcPts val="558"/>
              </a:spcBef>
              <a:spcAft>
                <a:spcPts val="0"/>
              </a:spcAft>
              <a:buNone/>
            </a:pPr>
            <a:endParaRPr lang="en-US" sz="1600">
              <a:latin typeface="Arial" pitchFamily="18"/>
            </a:endParaRPr>
          </a:p>
          <a:p>
            <a:pPr marL="0" lvl="0" indent="0">
              <a:spcBef>
                <a:spcPts val="558"/>
              </a:spcBef>
              <a:spcAft>
                <a:spcPts val="0"/>
              </a:spcAft>
              <a:buNone/>
            </a:pPr>
            <a:endParaRPr lang="en-US" sz="1600">
              <a:latin typeface="Arial" pitchFamily="18"/>
            </a:endParaRPr>
          </a:p>
          <a:p>
            <a:pPr marL="0" lvl="0" indent="0">
              <a:spcBef>
                <a:spcPts val="558"/>
              </a:spcBef>
              <a:spcAft>
                <a:spcPts val="0"/>
              </a:spcAft>
              <a:buNone/>
            </a:pPr>
            <a:endParaRPr lang="en-US" sz="1600">
              <a:latin typeface="Arial" pitchFamily="18"/>
            </a:endParaRPr>
          </a:p>
          <a:p>
            <a:pPr marL="0" lvl="0" indent="0">
              <a:spcBef>
                <a:spcPts val="558"/>
              </a:spcBef>
              <a:spcAft>
                <a:spcPts val="0"/>
              </a:spcAft>
              <a:buClr>
                <a:srgbClr val="003366"/>
              </a:buClr>
              <a:buSzPct val="75000"/>
              <a:buFont typeface="Wingdings"/>
              <a:buChar char="l"/>
            </a:pPr>
            <a:r>
              <a:rPr lang="en-US" sz="1600">
                <a:latin typeface="Arial" pitchFamily="18"/>
              </a:rPr>
              <a:t>The Byzantines have been defeated (30:2)</a:t>
            </a:r>
          </a:p>
          <a:p>
            <a:pPr marL="0" lvl="0" indent="0">
              <a:spcBef>
                <a:spcPts val="558"/>
              </a:spcBef>
              <a:spcAft>
                <a:spcPts val="0"/>
              </a:spcAft>
              <a:buClr>
                <a:srgbClr val="003366"/>
              </a:buClr>
              <a:buSzPct val="75000"/>
              <a:buFont typeface="Wingdings"/>
              <a:buChar char="l"/>
            </a:pPr>
            <a:r>
              <a:rPr lang="en-US" sz="1600">
                <a:latin typeface="Arial" pitchFamily="18"/>
              </a:rPr>
              <a:t>In the nearest land. But they, after their defeat, will overcome. (30:3)</a:t>
            </a:r>
          </a:p>
          <a:p>
            <a:pPr marL="0" lvl="0" indent="0">
              <a:spcBef>
                <a:spcPts val="558"/>
              </a:spcBef>
              <a:spcAft>
                <a:spcPts val="0"/>
              </a:spcAft>
              <a:buClr>
                <a:srgbClr val="003366"/>
              </a:buClr>
              <a:buSzPct val="75000"/>
              <a:buFont typeface="Wingdings"/>
              <a:buChar char="l"/>
            </a:pPr>
            <a:r>
              <a:rPr lang="en-US" sz="1600">
                <a:latin typeface="Arial" pitchFamily="18"/>
              </a:rPr>
              <a:t>Within three to nine years. To Allah belongs the command before and after. And that day the believers will rejoice (30:4)</a:t>
            </a:r>
          </a:p>
          <a:p>
            <a:pPr marL="0" lvl="0" indent="0">
              <a:spcBef>
                <a:spcPts val="558"/>
              </a:spcBef>
              <a:spcAft>
                <a:spcPts val="0"/>
              </a:spcAft>
              <a:buNone/>
            </a:pPr>
            <a:endParaRPr lang="en-US" sz="1600">
              <a:latin typeface="Arial" pitchFamily="18"/>
            </a:endParaRPr>
          </a:p>
        </p:txBody>
      </p:sp>
      <p:sp>
        <p:nvSpPr>
          <p:cNvPr id="3" name="Title 3"/>
          <p:cNvSpPr txBox="1">
            <a:spLocks noGrp="1"/>
          </p:cNvSpPr>
          <p:nvPr>
            <p:ph type="title" idx="4294967295"/>
          </p:nvPr>
        </p:nvSpPr>
        <p:spPr>
          <a:xfrm>
            <a:off x="1864800" y="955799"/>
            <a:ext cx="5486040" cy="566280"/>
          </a:xfrm>
          <a:solidFill>
            <a:srgbClr val="C00000"/>
          </a:solidFill>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n-US" sz="2800">
                <a:solidFill>
                  <a:srgbClr val="FFFFFF"/>
                </a:solidFill>
              </a:rPr>
              <a:t>War  Prophecy</a:t>
            </a:r>
          </a:p>
        </p:txBody>
      </p:sp>
      <p:sp>
        <p:nvSpPr>
          <p:cNvPr id="4" name="TextBox 4"/>
          <p:cNvSpPr/>
          <p:nvPr/>
        </p:nvSpPr>
        <p:spPr>
          <a:xfrm>
            <a:off x="875159" y="6219720"/>
            <a:ext cx="8155080" cy="639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99"/>
          </a:solid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360"/>
              </a:spcBef>
              <a:spcAft>
                <a:spcPts val="0"/>
              </a:spcAft>
              <a:buNone/>
              <a:tabLst/>
              <a:defRPr sz="1800"/>
            </a:pPr>
            <a:r>
              <a:rPr lang="en-US" sz="1800" b="0" i="0" u="none" strike="noStrike" kern="1200" spc="0">
                <a:ln>
                  <a:noFill/>
                </a:ln>
                <a:solidFill>
                  <a:srgbClr val="FF0000"/>
                </a:solidFill>
                <a:latin typeface="Arial" pitchFamily="18"/>
                <a:ea typeface="Microsoft YaHei" pitchFamily="2"/>
                <a:cs typeface="Mangal" pitchFamily="2"/>
              </a:rPr>
              <a:t>In 627 C.E. the Romans successfully defeated the Persians and the Muslims had celebrations.</a:t>
            </a:r>
          </a:p>
        </p:txBody>
      </p:sp>
      <p:pic>
        <p:nvPicPr>
          <p:cNvPr id="5" name="Picture 2"/>
          <p:cNvPicPr>
            <a:picLocks noChangeAspect="1"/>
          </p:cNvPicPr>
          <p:nvPr/>
        </p:nvPicPr>
        <p:blipFill>
          <a:blip r:embed="rId3">
            <a:lum/>
            <a:alphaModFix/>
          </a:blip>
          <a:srcRect/>
          <a:stretch>
            <a:fillRect/>
          </a:stretch>
        </p:blipFill>
        <p:spPr>
          <a:xfrm>
            <a:off x="1738440" y="3209040"/>
            <a:ext cx="6428880" cy="533160"/>
          </a:xfrm>
          <a:prstGeom prst="rect">
            <a:avLst/>
          </a:prstGeom>
          <a:noFill/>
          <a:ln>
            <a:noFill/>
          </a:ln>
        </p:spPr>
      </p:pic>
      <p:pic>
        <p:nvPicPr>
          <p:cNvPr id="6" name="Picture 3"/>
          <p:cNvPicPr>
            <a:picLocks noChangeAspect="1"/>
          </p:cNvPicPr>
          <p:nvPr/>
        </p:nvPicPr>
        <p:blipFill>
          <a:blip r:embed="rId4">
            <a:lum/>
            <a:alphaModFix/>
          </a:blip>
          <a:srcRect/>
          <a:stretch>
            <a:fillRect/>
          </a:stretch>
        </p:blipFill>
        <p:spPr>
          <a:xfrm>
            <a:off x="1738440" y="3725640"/>
            <a:ext cx="6428880" cy="533160"/>
          </a:xfrm>
          <a:prstGeom prst="rect">
            <a:avLst/>
          </a:prstGeom>
          <a:noFill/>
          <a:ln>
            <a:noFill/>
          </a:ln>
        </p:spPr>
      </p:pic>
      <p:pic>
        <p:nvPicPr>
          <p:cNvPr id="7" name="Picture 4"/>
          <p:cNvPicPr>
            <a:picLocks noChangeAspect="1"/>
          </p:cNvPicPr>
          <p:nvPr/>
        </p:nvPicPr>
        <p:blipFill>
          <a:blip r:embed="rId5">
            <a:lum/>
            <a:alphaModFix/>
          </a:blip>
          <a:srcRect/>
          <a:stretch>
            <a:fillRect/>
          </a:stretch>
        </p:blipFill>
        <p:spPr>
          <a:xfrm>
            <a:off x="1710360" y="4081320"/>
            <a:ext cx="6428880" cy="1209239"/>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Class="entr"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 calcmode="lin" valueType="num">
                                      <p:cBhvr>
                                        <p:cTn id="14" dur="500" fill="hold"/>
                                        <p:tgtEl>
                                          <p:spTgt spid="2">
                                            <p:txEl>
                                              <p:pRg st="3" end="3"/>
                                            </p:txEl>
                                          </p:spTgt>
                                        </p:tgtEl>
                                        <p:attrNameLst>
                                          <p:attrName>ppt_w</p:attrName>
                                        </p:attrNameLst>
                                      </p:cBhvr>
                                      <p:tavLst>
                                        <p:tav tm="0">
                                          <p:val>
                                            <p:strVal val="0"/>
                                          </p:val>
                                        </p:tav>
                                        <p:tav tm="100000">
                                          <p:val>
                                            <p:strVal val="#ppt_w"/>
                                          </p:val>
                                        </p:tav>
                                      </p:tavLst>
                                    </p:anim>
                                    <p:anim calcmode="lin" valueType="num">
                                      <p:cBhvr>
                                        <p:cTn id="15" dur="500" fill="hold"/>
                                        <p:tgtEl>
                                          <p:spTgt spid="2">
                                            <p:txEl>
                                              <p:pRg st="3" end="3"/>
                                            </p:txEl>
                                          </p:spTgt>
                                        </p:tgtEl>
                                        <p:attrNameLst>
                                          <p:attrName>ppt_h</p:attrName>
                                        </p:attrNameLst>
                                      </p:cBhvr>
                                      <p:tavLst>
                                        <p:tav tm="0">
                                          <p:val>
                                            <p:strVal val="0"/>
                                          </p:val>
                                        </p:tav>
                                        <p:tav tm="100000">
                                          <p:val>
                                            <p:strVal val="#ppt_h"/>
                                          </p:val>
                                        </p:tav>
                                      </p:tavLst>
                                    </p:anim>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Class="entr"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anim calcmode="lin" valueType="num">
                                      <p:cBhvr>
                                        <p:cTn id="21" dur="500" fill="hold"/>
                                        <p:tgtEl>
                                          <p:spTgt spid="2">
                                            <p:txEl>
                                              <p:pRg st="8" end="8"/>
                                            </p:txEl>
                                          </p:spTgt>
                                        </p:tgtEl>
                                        <p:attrNameLst>
                                          <p:attrName>ppt_w</p:attrName>
                                        </p:attrNameLst>
                                      </p:cBhvr>
                                      <p:tavLst>
                                        <p:tav tm="0">
                                          <p:val>
                                            <p:strVal val="0"/>
                                          </p:val>
                                        </p:tav>
                                        <p:tav tm="100000">
                                          <p:val>
                                            <p:strVal val="#ppt_w"/>
                                          </p:val>
                                        </p:tav>
                                      </p:tavLst>
                                    </p:anim>
                                    <p:anim calcmode="lin" valueType="num">
                                      <p:cBhvr>
                                        <p:cTn id="22" dur="500" fill="hold"/>
                                        <p:tgtEl>
                                          <p:spTgt spid="2">
                                            <p:txEl>
                                              <p:pRg st="8" end="8"/>
                                            </p:txEl>
                                          </p:spTgt>
                                        </p:tgtEl>
                                        <p:attrNameLst>
                                          <p:attrName>ppt_h</p:attrName>
                                        </p:attrNameLst>
                                      </p:cBhvr>
                                      <p:tavLst>
                                        <p:tav tm="0">
                                          <p:val>
                                            <p:strVal val="0"/>
                                          </p:val>
                                        </p:tav>
                                        <p:tav tm="100000">
                                          <p:val>
                                            <p:strVal val="#ppt_h"/>
                                          </p:val>
                                        </p:tav>
                                      </p:tavLst>
                                    </p:anim>
                                    <p:animEffect transition="in" filter="fade">
                                      <p:cBhvr>
                                        <p:cTn id="23" dur="500"/>
                                        <p:tgtEl>
                                          <p:spTgt spid="2">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Class="entr" fill="hold" nodeType="click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anim calcmode="lin" valueType="num">
                                      <p:cBhvr>
                                        <p:cTn id="28" dur="500" fill="hold"/>
                                        <p:tgtEl>
                                          <p:spTgt spid="2">
                                            <p:txEl>
                                              <p:pRg st="9" end="9"/>
                                            </p:txEl>
                                          </p:spTgt>
                                        </p:tgtEl>
                                        <p:attrNameLst>
                                          <p:attrName>ppt_w</p:attrName>
                                        </p:attrNameLst>
                                      </p:cBhvr>
                                      <p:tavLst>
                                        <p:tav tm="0">
                                          <p:val>
                                            <p:strVal val="0"/>
                                          </p:val>
                                        </p:tav>
                                        <p:tav tm="100000">
                                          <p:val>
                                            <p:strVal val="#ppt_w"/>
                                          </p:val>
                                        </p:tav>
                                      </p:tavLst>
                                    </p:anim>
                                    <p:anim calcmode="lin" valueType="num">
                                      <p:cBhvr>
                                        <p:cTn id="29" dur="500" fill="hold"/>
                                        <p:tgtEl>
                                          <p:spTgt spid="2">
                                            <p:txEl>
                                              <p:pRg st="9" end="9"/>
                                            </p:txEl>
                                          </p:spTgt>
                                        </p:tgtEl>
                                        <p:attrNameLst>
                                          <p:attrName>ppt_h</p:attrName>
                                        </p:attrNameLst>
                                      </p:cBhvr>
                                      <p:tavLst>
                                        <p:tav tm="0">
                                          <p:val>
                                            <p:strVal val="0"/>
                                          </p:val>
                                        </p:tav>
                                        <p:tav tm="100000">
                                          <p:val>
                                            <p:strVal val="#ppt_h"/>
                                          </p:val>
                                        </p:tav>
                                      </p:tavLst>
                                    </p:anim>
                                    <p:animEffect transition="in" filter="fade">
                                      <p:cBhvr>
                                        <p:cTn id="30" dur="500"/>
                                        <p:tgtEl>
                                          <p:spTgt spid="2">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 calcmode="lin" valueType="num">
                                      <p:cBhvr>
                                        <p:cTn id="35" dur="500" fill="hold"/>
                                        <p:tgtEl>
                                          <p:spTgt spid="2">
                                            <p:txEl>
                                              <p:pRg st="10" end="10"/>
                                            </p:txEl>
                                          </p:spTgt>
                                        </p:tgtEl>
                                        <p:attrNameLst>
                                          <p:attrName>ppt_w</p:attrName>
                                        </p:attrNameLst>
                                      </p:cBhvr>
                                      <p:tavLst>
                                        <p:tav tm="0">
                                          <p:val>
                                            <p:strVal val="0"/>
                                          </p:val>
                                        </p:tav>
                                        <p:tav tm="100000">
                                          <p:val>
                                            <p:strVal val="#ppt_w"/>
                                          </p:val>
                                        </p:tav>
                                      </p:tavLst>
                                    </p:anim>
                                    <p:anim calcmode="lin" valueType="num">
                                      <p:cBhvr>
                                        <p:cTn id="36" dur="500" fill="hold"/>
                                        <p:tgtEl>
                                          <p:spTgt spid="2">
                                            <p:txEl>
                                              <p:pRg st="10" end="10"/>
                                            </p:txEl>
                                          </p:spTgt>
                                        </p:tgtEl>
                                        <p:attrNameLst>
                                          <p:attrName>ppt_h</p:attrName>
                                        </p:attrNameLst>
                                      </p:cBhvr>
                                      <p:tavLst>
                                        <p:tav tm="0">
                                          <p:val>
                                            <p:strVal val="0"/>
                                          </p:val>
                                        </p:tav>
                                        <p:tav tm="100000">
                                          <p:val>
                                            <p:strVal val="#ppt_h"/>
                                          </p:val>
                                        </p:tav>
                                      </p:tavLst>
                                    </p:anim>
                                    <p:animEffect transition="in" filter="fade">
                                      <p:cBhvr>
                                        <p:cTn id="37" dur="500"/>
                                        <p:tgtEl>
                                          <p:spTgt spid="2">
                                            <p:txEl>
                                              <p:pRg st="10" end="10"/>
                                            </p:txEl>
                                          </p:spTgt>
                                        </p:tgtEl>
                                      </p:cBhvr>
                                    </p:animEffect>
                                  </p:childTnLst>
                                </p:cTn>
                              </p:par>
                              <p:par>
                                <p:cTn id="38" presetClass="entr"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strVal val="0"/>
                                          </p:val>
                                        </p:tav>
                                        <p:tav tm="100000">
                                          <p:val>
                                            <p:strVal val="#ppt_w"/>
                                          </p:val>
                                        </p:tav>
                                      </p:tavLst>
                                    </p:anim>
                                    <p:anim calcmode="lin" valueType="num">
                                      <p:cBhvr>
                                        <p:cTn id="41" dur="500" fill="hold"/>
                                        <p:tgtEl>
                                          <p:spTgt spid="5"/>
                                        </p:tgtEl>
                                        <p:attrNameLst>
                                          <p:attrName>ppt_h</p:attrName>
                                        </p:attrNameLst>
                                      </p:cBhvr>
                                      <p:tavLst>
                                        <p:tav tm="0">
                                          <p:val>
                                            <p:strVal val="0"/>
                                          </p:val>
                                        </p:tav>
                                        <p:tav tm="100000">
                                          <p:val>
                                            <p:strVal val="#ppt_h"/>
                                          </p:val>
                                        </p:tav>
                                      </p:tavLst>
                                    </p:anim>
                                    <p:animEffect transition="in" filter="fade">
                                      <p:cBhvr>
                                        <p:cTn id="42" dur="500"/>
                                        <p:tgtEl>
                                          <p:spTgt spid="5"/>
                                        </p:tgtEl>
                                      </p:cBhvr>
                                    </p:animEffect>
                                  </p:childTnLst>
                                </p:cTn>
                              </p:par>
                              <p:par>
                                <p:cTn id="43" presetClass="entr"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strVal val="0"/>
                                          </p:val>
                                        </p:tav>
                                        <p:tav tm="100000">
                                          <p:val>
                                            <p:strVal val="#ppt_w"/>
                                          </p:val>
                                        </p:tav>
                                      </p:tavLst>
                                    </p:anim>
                                    <p:anim calcmode="lin" valueType="num">
                                      <p:cBhvr>
                                        <p:cTn id="46" dur="500" fill="hold"/>
                                        <p:tgtEl>
                                          <p:spTgt spid="7"/>
                                        </p:tgtEl>
                                        <p:attrNameLst>
                                          <p:attrName>ppt_h</p:attrName>
                                        </p:attrNameLst>
                                      </p:cBhvr>
                                      <p:tavLst>
                                        <p:tav tm="0">
                                          <p:val>
                                            <p:strVal val="0"/>
                                          </p:val>
                                        </p:tav>
                                        <p:tav tm="100000">
                                          <p:val>
                                            <p:strVal val="#ppt_h"/>
                                          </p:val>
                                        </p:tav>
                                      </p:tavLst>
                                    </p:anim>
                                    <p:animEffect transition="in" filter="fade">
                                      <p:cBhvr>
                                        <p:cTn id="47" dur="500"/>
                                        <p:tgtEl>
                                          <p:spTgt spid="7"/>
                                        </p:tgtEl>
                                      </p:cBhvr>
                                    </p:animEffect>
                                  </p:childTnLst>
                                </p:cTn>
                              </p:par>
                              <p:par>
                                <p:cTn id="48" presetClass="entr"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strVal val="0"/>
                                          </p:val>
                                        </p:tav>
                                        <p:tav tm="100000">
                                          <p:val>
                                            <p:strVal val="#ppt_w"/>
                                          </p:val>
                                        </p:tav>
                                      </p:tavLst>
                                    </p:anim>
                                    <p:anim calcmode="lin" valueType="num">
                                      <p:cBhvr>
                                        <p:cTn id="51" dur="500" fill="hold"/>
                                        <p:tgtEl>
                                          <p:spTgt spid="6"/>
                                        </p:tgtEl>
                                        <p:attrNameLst>
                                          <p:attrName>ppt_h</p:attrName>
                                        </p:attrNameLst>
                                      </p:cBhvr>
                                      <p:tavLst>
                                        <p:tav tm="0">
                                          <p:val>
                                            <p:strVal val="0"/>
                                          </p:val>
                                        </p:tav>
                                        <p:tav tm="100000">
                                          <p:val>
                                            <p:strVal val="#ppt_h"/>
                                          </p:val>
                                        </p:tav>
                                      </p:tavLst>
                                    </p:anim>
                                    <p:animEffect transition="in" filter="fade">
                                      <p:cBhvr>
                                        <p:cTn id="52" dur="500"/>
                                        <p:tgtEl>
                                          <p:spTgt spid="6"/>
                                        </p:tgtEl>
                                      </p:cBhvr>
                                    </p:animEffect>
                                  </p:childTnLst>
                                </p:cTn>
                              </p:par>
                              <p:par>
                                <p:cTn id="53" presetClass="entr"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500" fill="hold"/>
                                        <p:tgtEl>
                                          <p:spTgt spid="4"/>
                                        </p:tgtEl>
                                        <p:attrNameLst>
                                          <p:attrName>ppt_w</p:attrName>
                                        </p:attrNameLst>
                                      </p:cBhvr>
                                      <p:tavLst>
                                        <p:tav tm="0">
                                          <p:val>
                                            <p:strVal val="0"/>
                                          </p:val>
                                        </p:tav>
                                        <p:tav tm="100000">
                                          <p:val>
                                            <p:strVal val="#ppt_w"/>
                                          </p:val>
                                        </p:tav>
                                      </p:tavLst>
                                    </p:anim>
                                    <p:anim calcmode="lin" valueType="num">
                                      <p:cBhvr>
                                        <p:cTn id="56" dur="500" fill="hold"/>
                                        <p:tgtEl>
                                          <p:spTgt spid="4"/>
                                        </p:tgtEl>
                                        <p:attrNameLst>
                                          <p:attrName>ppt_h</p:attrName>
                                        </p:attrNameLst>
                                      </p:cBhvr>
                                      <p:tavLst>
                                        <p:tav tm="0">
                                          <p:val>
                                            <p:strVal val="0"/>
                                          </p:val>
                                        </p:tav>
                                        <p:tav tm="100000">
                                          <p:val>
                                            <p:strVal val="#ppt_h"/>
                                          </p:val>
                                        </p:tav>
                                      </p:tavLst>
                                    </p:anim>
                                    <p:animEffect transition="in" filter="fade">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name="Expansion  of  Universe">
    <p:spTree>
      <p:nvGrpSpPr>
        <p:cNvPr id="1" name=""/>
        <p:cNvGrpSpPr/>
        <p:nvPr/>
      </p:nvGrpSpPr>
      <p:grpSpPr>
        <a:xfrm>
          <a:off x="0" y="0"/>
          <a:ext cx="0" cy="0"/>
          <a:chOff x="0" y="0"/>
          <a:chExt cx="0" cy="0"/>
        </a:xfrm>
      </p:grpSpPr>
      <p:pic>
        <p:nvPicPr>
          <p:cNvPr id="2" name="Picture 3"/>
          <p:cNvPicPr>
            <a:picLocks noChangeAspect="1"/>
          </p:cNvPicPr>
          <p:nvPr/>
        </p:nvPicPr>
        <p:blipFill>
          <a:blip r:embed="rId3">
            <a:lum/>
            <a:alphaModFix/>
          </a:blip>
          <a:srcRect/>
          <a:stretch>
            <a:fillRect/>
          </a:stretch>
        </p:blipFill>
        <p:spPr>
          <a:xfrm>
            <a:off x="0" y="1981080"/>
            <a:ext cx="3657240" cy="4876560"/>
          </a:xfrm>
          <a:prstGeom prst="rect">
            <a:avLst/>
          </a:prstGeom>
          <a:noFill/>
          <a:ln>
            <a:noFill/>
          </a:ln>
        </p:spPr>
      </p:pic>
      <p:sp>
        <p:nvSpPr>
          <p:cNvPr id="3" name="Text Placeholder 2"/>
          <p:cNvSpPr txBox="1">
            <a:spLocks noGrp="1"/>
          </p:cNvSpPr>
          <p:nvPr>
            <p:ph type="body" idx="4294967295"/>
          </p:nvPr>
        </p:nvSpPr>
        <p:spPr>
          <a:xfrm>
            <a:off x="3834000" y="2381399"/>
            <a:ext cx="5081040" cy="4076280"/>
          </a:xfrm>
        </p:spPr>
        <p:txBody>
          <a:bodyPr/>
          <a:lstStyle>
            <a:defPPr marL="432000" lvl="0" indent="-324000" algn="l">
              <a:spcBef>
                <a:spcPts val="0"/>
              </a:spcBef>
              <a:spcAft>
                <a:spcPts val="1417"/>
              </a:spcAft>
              <a:buSzPct val="45000"/>
              <a:buFont typeface="StarSymbol"/>
              <a:buNone/>
              <a:defRPr lang="en-US" sz="2800" b="0" i="0" u="none" strike="noStrike" kern="1200" spc="0">
                <a:ln>
                  <a:noFill/>
                </a:ln>
                <a:solidFill>
                  <a:srgbClr val="003366"/>
                </a:solidFill>
                <a:latin typeface="Arial"/>
                <a:ea typeface="Microsoft YaHei" pitchFamily="2"/>
                <a:cs typeface="Mangal" pitchFamily="2"/>
              </a:defRPr>
            </a:defPPr>
            <a:lvl1pPr marL="432000" lvl="0" indent="-324000" algn="l">
              <a:spcBef>
                <a:spcPts val="0"/>
              </a:spcBef>
              <a:spcAft>
                <a:spcPts val="1417"/>
              </a:spcAft>
              <a:buSzPct val="45000"/>
              <a:buFont typeface="StarSymbol"/>
              <a:buChar char="●"/>
              <a:defRPr lang="en-US" sz="2800" b="0" i="0" u="none" strike="noStrike" kern="1200" spc="0">
                <a:ln>
                  <a:noFill/>
                </a:ln>
                <a:solidFill>
                  <a:srgbClr val="003366"/>
                </a:solidFill>
                <a:latin typeface="Arial"/>
                <a:ea typeface="Microsoft YaHei" pitchFamily="2"/>
                <a:cs typeface="Mangal" pitchFamily="2"/>
              </a:defRPr>
            </a:lvl1pPr>
            <a:lvl2pPr marL="864000" lvl="1" indent="-324000" algn="l">
              <a:spcBef>
                <a:spcPts val="0"/>
              </a:spcBef>
              <a:spcAft>
                <a:spcPts val="1134"/>
              </a:spcAft>
              <a:buSzPct val="75000"/>
              <a:buFont typeface="StarSymbol"/>
              <a:buChar char="–"/>
              <a:defRPr lang="en-US" sz="2000" b="0" i="0" u="none" strike="noStrike" kern="1200" spc="0">
                <a:ln>
                  <a:noFill/>
                </a:ln>
                <a:solidFill>
                  <a:srgbClr val="003366"/>
                </a:solidFill>
                <a:latin typeface="Arial"/>
                <a:ea typeface="Microsoft YaHei" pitchFamily="2"/>
                <a:cs typeface="Mangal" pitchFamily="2"/>
              </a:defRPr>
            </a:lvl2pPr>
            <a:lvl3pPr marL="1295999" lvl="2" indent="-288000" algn="l">
              <a:spcBef>
                <a:spcPts val="0"/>
              </a:spcBef>
              <a:spcAft>
                <a:spcPts val="850"/>
              </a:spcAft>
              <a:buSzPct val="45000"/>
              <a:buFont typeface="StarSymbol"/>
              <a:buChar char="●"/>
              <a:defRPr lang="en-US" sz="1800" b="0" i="0" u="none" strike="noStrike" kern="1200" spc="0">
                <a:ln>
                  <a:noFill/>
                </a:ln>
                <a:solidFill>
                  <a:srgbClr val="003366"/>
                </a:solidFill>
                <a:latin typeface="Arial"/>
                <a:ea typeface="Microsoft YaHei" pitchFamily="2"/>
                <a:cs typeface="Mangal" pitchFamily="2"/>
              </a:defRPr>
            </a:lvl3pPr>
            <a:lvl4pPr marL="1728000" lvl="3" indent="-216000" algn="l">
              <a:spcBef>
                <a:spcPts val="0"/>
              </a:spcBef>
              <a:spcAft>
                <a:spcPts val="567"/>
              </a:spcAft>
              <a:buSzPct val="75000"/>
              <a:buFont typeface="StarSymbol"/>
              <a:buChar char="–"/>
              <a:defRPr lang="en-US" sz="1800" b="0" i="0" u="none" strike="noStrike" kern="1200" spc="0">
                <a:ln>
                  <a:noFill/>
                </a:ln>
                <a:solidFill>
                  <a:srgbClr val="003366"/>
                </a:solidFill>
                <a:latin typeface="Arial"/>
                <a:ea typeface="Microsoft YaHei" pitchFamily="2"/>
                <a:cs typeface="Mangal" pitchFamily="2"/>
              </a:defRPr>
            </a:lvl4pPr>
            <a:lvl5pPr marL="2160000" lvl="4"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5pPr>
            <a:lvl6pPr marL="2592000" lvl="5"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6pPr>
            <a:lvl7pPr marL="3024000" lvl="6"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7pPr>
            <a:lvl8pPr marL="3456000" lvl="7"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8pPr>
            <a:lvl9pPr marL="3887999" lvl="8"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9pPr>
          </a:lstStyle>
          <a:p>
            <a:pPr marL="0" lvl="0" indent="0">
              <a:spcBef>
                <a:spcPts val="558"/>
              </a:spcBef>
              <a:spcAft>
                <a:spcPts val="0"/>
              </a:spcAft>
              <a:buClr>
                <a:srgbClr val="003366"/>
              </a:buClr>
              <a:buSzPct val="75000"/>
              <a:buFont typeface="Wingdings"/>
              <a:buChar char="l"/>
            </a:pPr>
            <a:r>
              <a:rPr lang="en-US" sz="2400">
                <a:latin typeface="Arial" pitchFamily="18"/>
              </a:rPr>
              <a:t>And the heaven We constructed with strength, and indeed, We are [its] expander. (51:47)</a:t>
            </a:r>
            <a:br>
              <a:rPr lang="en-US" sz="2400">
                <a:latin typeface="Arial" pitchFamily="18"/>
              </a:rPr>
            </a:br>
            <a:r>
              <a:rPr lang="en-US" sz="2400">
                <a:latin typeface="Arial" pitchFamily="18"/>
              </a:rPr>
              <a:t> </a:t>
            </a:r>
          </a:p>
          <a:p>
            <a:pPr marL="0" lvl="0" indent="0">
              <a:spcBef>
                <a:spcPts val="558"/>
              </a:spcBef>
              <a:spcAft>
                <a:spcPts val="0"/>
              </a:spcAft>
              <a:buNone/>
            </a:pPr>
            <a:endParaRPr lang="en-US" sz="2400">
              <a:latin typeface="Arial" pitchFamily="18"/>
            </a:endParaRPr>
          </a:p>
          <a:p>
            <a:pPr marL="0" lvl="0" indent="0">
              <a:spcBef>
                <a:spcPts val="558"/>
              </a:spcBef>
              <a:spcAft>
                <a:spcPts val="0"/>
              </a:spcAft>
              <a:buNone/>
            </a:pPr>
            <a:endParaRPr lang="en-US" sz="2400">
              <a:latin typeface="Arial" pitchFamily="18"/>
            </a:endParaRPr>
          </a:p>
          <a:p>
            <a:pPr marL="0" lvl="0" indent="0">
              <a:spcBef>
                <a:spcPts val="558"/>
              </a:spcBef>
              <a:spcAft>
                <a:spcPts val="0"/>
              </a:spcAft>
              <a:buClr>
                <a:srgbClr val="003366"/>
              </a:buClr>
              <a:buSzPct val="75000"/>
              <a:buFont typeface="Wingdings"/>
              <a:buChar char="l"/>
            </a:pPr>
            <a:r>
              <a:rPr lang="en-US" sz="2400">
                <a:solidFill>
                  <a:srgbClr val="FF0000"/>
                </a:solidFill>
                <a:latin typeface="Arial" pitchFamily="18"/>
              </a:rPr>
              <a:t>Only after a few scientific breakthroughs was it discovered that the earth and our solar system were not the only existent objects in this world.</a:t>
            </a:r>
          </a:p>
        </p:txBody>
      </p:sp>
      <p:sp>
        <p:nvSpPr>
          <p:cNvPr id="4" name="Title 3"/>
          <p:cNvSpPr txBox="1">
            <a:spLocks noGrp="1"/>
          </p:cNvSpPr>
          <p:nvPr>
            <p:ph type="title" idx="4294967295"/>
          </p:nvPr>
        </p:nvSpPr>
        <p:spPr>
          <a:xfrm>
            <a:off x="2057400" y="1059840"/>
            <a:ext cx="5486040" cy="566280"/>
          </a:xfrm>
          <a:solidFill>
            <a:srgbClr val="C00000"/>
          </a:solidFill>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n-US" sz="2800">
                <a:solidFill>
                  <a:srgbClr val="FFFFFF"/>
                </a:solidFill>
              </a:rPr>
              <a:t>Expansion  of  Universe</a:t>
            </a:r>
          </a:p>
        </p:txBody>
      </p:sp>
      <p:pic>
        <p:nvPicPr>
          <p:cNvPr id="5" name="Picture 1"/>
          <p:cNvPicPr>
            <a:picLocks noChangeAspect="1"/>
          </p:cNvPicPr>
          <p:nvPr/>
        </p:nvPicPr>
        <p:blipFill>
          <a:blip r:embed="rId4">
            <a:lum/>
            <a:alphaModFix/>
          </a:blip>
          <a:srcRect/>
          <a:stretch>
            <a:fillRect/>
          </a:stretch>
        </p:blipFill>
        <p:spPr>
          <a:xfrm>
            <a:off x="2057400" y="3657600"/>
            <a:ext cx="6428880" cy="48528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Existence of  sub-atomic particles ">
    <p:spTree>
      <p:nvGrpSpPr>
        <p:cNvPr id="1" name=""/>
        <p:cNvGrpSpPr/>
        <p:nvPr/>
      </p:nvGrpSpPr>
      <p:grpSpPr>
        <a:xfrm>
          <a:off x="0" y="0"/>
          <a:ext cx="0" cy="0"/>
          <a:chOff x="0" y="0"/>
          <a:chExt cx="0" cy="0"/>
        </a:xfrm>
      </p:grpSpPr>
      <p:sp>
        <p:nvSpPr>
          <p:cNvPr id="2" name="Text Placeholder 2"/>
          <p:cNvSpPr txBox="1">
            <a:spLocks noGrp="1"/>
          </p:cNvSpPr>
          <p:nvPr>
            <p:ph type="body" idx="4294967295"/>
          </p:nvPr>
        </p:nvSpPr>
        <p:spPr>
          <a:xfrm>
            <a:off x="623160" y="4088160"/>
            <a:ext cx="8520480" cy="2801520"/>
          </a:xfrm>
        </p:spPr>
        <p:txBody>
          <a:bodyPr/>
          <a:lstStyle>
            <a:defPPr marL="432000" lvl="0" indent="-324000" algn="l">
              <a:spcBef>
                <a:spcPts val="0"/>
              </a:spcBef>
              <a:spcAft>
                <a:spcPts val="1417"/>
              </a:spcAft>
              <a:buSzPct val="45000"/>
              <a:buFont typeface="StarSymbol"/>
              <a:buNone/>
              <a:defRPr lang="en-US" sz="2800" b="0" i="0" u="none" strike="noStrike" kern="1200" spc="0">
                <a:ln>
                  <a:noFill/>
                </a:ln>
                <a:solidFill>
                  <a:srgbClr val="003366"/>
                </a:solidFill>
                <a:latin typeface="Arial"/>
                <a:ea typeface="Microsoft YaHei" pitchFamily="2"/>
                <a:cs typeface="Mangal" pitchFamily="2"/>
              </a:defRPr>
            </a:defPPr>
            <a:lvl1pPr marL="432000" lvl="0" indent="-324000" algn="l">
              <a:spcBef>
                <a:spcPts val="0"/>
              </a:spcBef>
              <a:spcAft>
                <a:spcPts val="1417"/>
              </a:spcAft>
              <a:buSzPct val="45000"/>
              <a:buFont typeface="StarSymbol"/>
              <a:buChar char="●"/>
              <a:defRPr lang="en-US" sz="2800" b="0" i="0" u="none" strike="noStrike" kern="1200" spc="0">
                <a:ln>
                  <a:noFill/>
                </a:ln>
                <a:solidFill>
                  <a:srgbClr val="003366"/>
                </a:solidFill>
                <a:latin typeface="Arial"/>
                <a:ea typeface="Microsoft YaHei" pitchFamily="2"/>
                <a:cs typeface="Mangal" pitchFamily="2"/>
              </a:defRPr>
            </a:lvl1pPr>
            <a:lvl2pPr marL="864000" lvl="1" indent="-324000" algn="l">
              <a:spcBef>
                <a:spcPts val="0"/>
              </a:spcBef>
              <a:spcAft>
                <a:spcPts val="1134"/>
              </a:spcAft>
              <a:buSzPct val="75000"/>
              <a:buFont typeface="StarSymbol"/>
              <a:buChar char="–"/>
              <a:defRPr lang="en-US" sz="2000" b="0" i="0" u="none" strike="noStrike" kern="1200" spc="0">
                <a:ln>
                  <a:noFill/>
                </a:ln>
                <a:solidFill>
                  <a:srgbClr val="003366"/>
                </a:solidFill>
                <a:latin typeface="Arial"/>
                <a:ea typeface="Microsoft YaHei" pitchFamily="2"/>
                <a:cs typeface="Mangal" pitchFamily="2"/>
              </a:defRPr>
            </a:lvl2pPr>
            <a:lvl3pPr marL="1295999" lvl="2" indent="-288000" algn="l">
              <a:spcBef>
                <a:spcPts val="0"/>
              </a:spcBef>
              <a:spcAft>
                <a:spcPts val="850"/>
              </a:spcAft>
              <a:buSzPct val="45000"/>
              <a:buFont typeface="StarSymbol"/>
              <a:buChar char="●"/>
              <a:defRPr lang="en-US" sz="1800" b="0" i="0" u="none" strike="noStrike" kern="1200" spc="0">
                <a:ln>
                  <a:noFill/>
                </a:ln>
                <a:solidFill>
                  <a:srgbClr val="003366"/>
                </a:solidFill>
                <a:latin typeface="Arial"/>
                <a:ea typeface="Microsoft YaHei" pitchFamily="2"/>
                <a:cs typeface="Mangal" pitchFamily="2"/>
              </a:defRPr>
            </a:lvl3pPr>
            <a:lvl4pPr marL="1728000" lvl="3" indent="-216000" algn="l">
              <a:spcBef>
                <a:spcPts val="0"/>
              </a:spcBef>
              <a:spcAft>
                <a:spcPts val="567"/>
              </a:spcAft>
              <a:buSzPct val="75000"/>
              <a:buFont typeface="StarSymbol"/>
              <a:buChar char="–"/>
              <a:defRPr lang="en-US" sz="1800" b="0" i="0" u="none" strike="noStrike" kern="1200" spc="0">
                <a:ln>
                  <a:noFill/>
                </a:ln>
                <a:solidFill>
                  <a:srgbClr val="003366"/>
                </a:solidFill>
                <a:latin typeface="Arial"/>
                <a:ea typeface="Microsoft YaHei" pitchFamily="2"/>
                <a:cs typeface="Mangal" pitchFamily="2"/>
              </a:defRPr>
            </a:lvl4pPr>
            <a:lvl5pPr marL="2160000" lvl="4"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5pPr>
            <a:lvl6pPr marL="2592000" lvl="5"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6pPr>
            <a:lvl7pPr marL="3024000" lvl="6"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7pPr>
            <a:lvl8pPr marL="3456000" lvl="7"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8pPr>
            <a:lvl9pPr marL="3887999" lvl="8"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9pPr>
          </a:lstStyle>
          <a:p>
            <a:pPr marL="0" lvl="0" indent="0">
              <a:spcBef>
                <a:spcPts val="558"/>
              </a:spcBef>
              <a:spcAft>
                <a:spcPts val="0"/>
              </a:spcAft>
              <a:buNone/>
            </a:pPr>
            <a:endParaRPr lang="en-US" sz="2000">
              <a:latin typeface="Arial" pitchFamily="18"/>
            </a:endParaRPr>
          </a:p>
          <a:p>
            <a:pPr marL="0" lvl="0" indent="0">
              <a:spcBef>
                <a:spcPts val="558"/>
              </a:spcBef>
              <a:spcAft>
                <a:spcPts val="0"/>
              </a:spcAft>
              <a:buClr>
                <a:srgbClr val="003366"/>
              </a:buClr>
              <a:buSzPct val="75000"/>
              <a:buFont typeface="Wingdings"/>
              <a:buChar char="l"/>
            </a:pPr>
            <a:r>
              <a:rPr lang="en-US" sz="2000">
                <a:latin typeface="Arial" pitchFamily="18"/>
              </a:rPr>
              <a:t>But those who disbelieve say, "The Hour will not come to us." Say, "Yes, by my Lord, it will surely come to you. [ Allah is] the Knower of the unseen." Not absent from Him is an atom's weight within the heavens or within the earth or [what is] smaller than that or greater, except that it is in a clear register – (34:3)</a:t>
            </a:r>
          </a:p>
          <a:p>
            <a:pPr marL="0" lvl="0" indent="0">
              <a:spcBef>
                <a:spcPts val="558"/>
              </a:spcBef>
              <a:spcAft>
                <a:spcPts val="0"/>
              </a:spcAft>
              <a:buNone/>
            </a:pPr>
            <a:endParaRPr lang="en-US" sz="2000">
              <a:latin typeface="Arial" pitchFamily="18"/>
            </a:endParaRPr>
          </a:p>
          <a:p>
            <a:pPr marL="0" lvl="0" indent="0">
              <a:spcBef>
                <a:spcPts val="558"/>
              </a:spcBef>
              <a:spcAft>
                <a:spcPts val="0"/>
              </a:spcAft>
              <a:buClr>
                <a:srgbClr val="003366"/>
              </a:buClr>
              <a:buSzPct val="75000"/>
              <a:buFont typeface="Wingdings"/>
              <a:buChar char="l"/>
            </a:pPr>
            <a:r>
              <a:rPr lang="en-US" sz="2000">
                <a:solidFill>
                  <a:srgbClr val="FF0000"/>
                </a:solidFill>
                <a:latin typeface="Arial" pitchFamily="18"/>
              </a:rPr>
              <a:t>Once again this is related to the field of science. A theory known as the “Theory of Atomism” was widely recognized and accepted by people across the globe. In the 20th century mankind learnt that atoms can be further split down to what we know we today know as. Protons, Electrons and Neutrons. This however was already evident in the Quran in the 7th century.</a:t>
            </a:r>
          </a:p>
        </p:txBody>
      </p:sp>
      <p:sp>
        <p:nvSpPr>
          <p:cNvPr id="3" name="Title 3"/>
          <p:cNvSpPr txBox="1">
            <a:spLocks noGrp="1"/>
          </p:cNvSpPr>
          <p:nvPr>
            <p:ph type="title" idx="4294967295"/>
          </p:nvPr>
        </p:nvSpPr>
        <p:spPr>
          <a:xfrm>
            <a:off x="1371599" y="975240"/>
            <a:ext cx="6476760" cy="725039"/>
          </a:xfrm>
          <a:solidFill>
            <a:srgbClr val="C00000"/>
          </a:solidFill>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n-US" sz="2800">
                <a:solidFill>
                  <a:srgbClr val="FFFFFF"/>
                </a:solidFill>
              </a:rPr>
              <a:t>Existence of  sub-atomic particles</a:t>
            </a:r>
          </a:p>
        </p:txBody>
      </p:sp>
      <p:pic>
        <p:nvPicPr>
          <p:cNvPr id="4" name="Picture 1"/>
          <p:cNvPicPr>
            <a:picLocks noChangeAspect="1"/>
          </p:cNvPicPr>
          <p:nvPr/>
        </p:nvPicPr>
        <p:blipFill>
          <a:blip r:embed="rId3">
            <a:lum/>
            <a:alphaModFix/>
          </a:blip>
          <a:srcRect/>
          <a:stretch>
            <a:fillRect/>
          </a:stretch>
        </p:blipFill>
        <p:spPr>
          <a:xfrm>
            <a:off x="1447199" y="2438280"/>
            <a:ext cx="6428880" cy="191411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Honey">
    <p:spTree>
      <p:nvGrpSpPr>
        <p:cNvPr id="1" name=""/>
        <p:cNvGrpSpPr/>
        <p:nvPr/>
      </p:nvGrpSpPr>
      <p:grpSpPr>
        <a:xfrm>
          <a:off x="0" y="0"/>
          <a:ext cx="0" cy="0"/>
          <a:chOff x="0" y="0"/>
          <a:chExt cx="0" cy="0"/>
        </a:xfrm>
      </p:grpSpPr>
      <p:sp>
        <p:nvSpPr>
          <p:cNvPr id="2" name="Text Placeholder 2"/>
          <p:cNvSpPr txBox="1">
            <a:spLocks noGrp="1"/>
          </p:cNvSpPr>
          <p:nvPr>
            <p:ph type="body" idx="4294967295"/>
          </p:nvPr>
        </p:nvSpPr>
        <p:spPr>
          <a:xfrm>
            <a:off x="914400" y="4201920"/>
            <a:ext cx="7772039" cy="2695320"/>
          </a:xfrm>
        </p:spPr>
        <p:txBody>
          <a:bodyPr/>
          <a:lstStyle>
            <a:defPPr marL="432000" lvl="0" indent="-324000" algn="l">
              <a:spcBef>
                <a:spcPts val="0"/>
              </a:spcBef>
              <a:spcAft>
                <a:spcPts val="1417"/>
              </a:spcAft>
              <a:buSzPct val="45000"/>
              <a:buFont typeface="StarSymbol"/>
              <a:buNone/>
              <a:defRPr lang="en-US" sz="2800" b="0" i="0" u="none" strike="noStrike" kern="1200" spc="0">
                <a:ln>
                  <a:noFill/>
                </a:ln>
                <a:solidFill>
                  <a:srgbClr val="003366"/>
                </a:solidFill>
                <a:latin typeface="Arial"/>
                <a:ea typeface="Microsoft YaHei" pitchFamily="2"/>
                <a:cs typeface="Mangal" pitchFamily="2"/>
              </a:defRPr>
            </a:defPPr>
            <a:lvl1pPr marL="432000" lvl="0" indent="-324000" algn="l">
              <a:spcBef>
                <a:spcPts val="0"/>
              </a:spcBef>
              <a:spcAft>
                <a:spcPts val="1417"/>
              </a:spcAft>
              <a:buSzPct val="45000"/>
              <a:buFont typeface="StarSymbol"/>
              <a:buChar char="●"/>
              <a:defRPr lang="en-US" sz="2800" b="0" i="0" u="none" strike="noStrike" kern="1200" spc="0">
                <a:ln>
                  <a:noFill/>
                </a:ln>
                <a:solidFill>
                  <a:srgbClr val="003366"/>
                </a:solidFill>
                <a:latin typeface="Arial"/>
                <a:ea typeface="Microsoft YaHei" pitchFamily="2"/>
                <a:cs typeface="Mangal" pitchFamily="2"/>
              </a:defRPr>
            </a:lvl1pPr>
            <a:lvl2pPr marL="864000" lvl="1" indent="-324000" algn="l">
              <a:spcBef>
                <a:spcPts val="0"/>
              </a:spcBef>
              <a:spcAft>
                <a:spcPts val="1134"/>
              </a:spcAft>
              <a:buSzPct val="75000"/>
              <a:buFont typeface="StarSymbol"/>
              <a:buChar char="–"/>
              <a:defRPr lang="en-US" sz="2000" b="0" i="0" u="none" strike="noStrike" kern="1200" spc="0">
                <a:ln>
                  <a:noFill/>
                </a:ln>
                <a:solidFill>
                  <a:srgbClr val="003366"/>
                </a:solidFill>
                <a:latin typeface="Arial"/>
                <a:ea typeface="Microsoft YaHei" pitchFamily="2"/>
                <a:cs typeface="Mangal" pitchFamily="2"/>
              </a:defRPr>
            </a:lvl2pPr>
            <a:lvl3pPr marL="1295999" lvl="2" indent="-288000" algn="l">
              <a:spcBef>
                <a:spcPts val="0"/>
              </a:spcBef>
              <a:spcAft>
                <a:spcPts val="850"/>
              </a:spcAft>
              <a:buSzPct val="45000"/>
              <a:buFont typeface="StarSymbol"/>
              <a:buChar char="●"/>
              <a:defRPr lang="en-US" sz="1800" b="0" i="0" u="none" strike="noStrike" kern="1200" spc="0">
                <a:ln>
                  <a:noFill/>
                </a:ln>
                <a:solidFill>
                  <a:srgbClr val="003366"/>
                </a:solidFill>
                <a:latin typeface="Arial"/>
                <a:ea typeface="Microsoft YaHei" pitchFamily="2"/>
                <a:cs typeface="Mangal" pitchFamily="2"/>
              </a:defRPr>
            </a:lvl3pPr>
            <a:lvl4pPr marL="1728000" lvl="3" indent="-216000" algn="l">
              <a:spcBef>
                <a:spcPts val="0"/>
              </a:spcBef>
              <a:spcAft>
                <a:spcPts val="567"/>
              </a:spcAft>
              <a:buSzPct val="75000"/>
              <a:buFont typeface="StarSymbol"/>
              <a:buChar char="–"/>
              <a:defRPr lang="en-US" sz="1800" b="0" i="0" u="none" strike="noStrike" kern="1200" spc="0">
                <a:ln>
                  <a:noFill/>
                </a:ln>
                <a:solidFill>
                  <a:srgbClr val="003366"/>
                </a:solidFill>
                <a:latin typeface="Arial"/>
                <a:ea typeface="Microsoft YaHei" pitchFamily="2"/>
                <a:cs typeface="Mangal" pitchFamily="2"/>
              </a:defRPr>
            </a:lvl4pPr>
            <a:lvl5pPr marL="2160000" lvl="4"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5pPr>
            <a:lvl6pPr marL="2592000" lvl="5"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6pPr>
            <a:lvl7pPr marL="3024000" lvl="6"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7pPr>
            <a:lvl8pPr marL="3456000" lvl="7"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8pPr>
            <a:lvl9pPr marL="3887999" lvl="8"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9pPr>
          </a:lstStyle>
          <a:p>
            <a:pPr marL="0" lvl="0" indent="0">
              <a:spcBef>
                <a:spcPts val="558"/>
              </a:spcBef>
              <a:spcAft>
                <a:spcPts val="0"/>
              </a:spcAft>
              <a:buClr>
                <a:srgbClr val="003366"/>
              </a:buClr>
              <a:buSzPct val="75000"/>
              <a:buFont typeface="Wingdings"/>
              <a:buChar char="l"/>
            </a:pPr>
            <a:r>
              <a:rPr lang="en-US" sz="1800">
                <a:latin typeface="Arial" pitchFamily="18"/>
              </a:rPr>
              <a:t>Then eat from all the fruits and follow the ways of your Lord laid down [for you]." There emerges from their bellies a drink, varying in colours, in which there is healing for people. Indeed in that is a sign for a people who give thought. (16:69)</a:t>
            </a:r>
          </a:p>
          <a:p>
            <a:pPr marL="0" lvl="0" indent="0">
              <a:spcBef>
                <a:spcPts val="558"/>
              </a:spcBef>
              <a:spcAft>
                <a:spcPts val="0"/>
              </a:spcAft>
              <a:buClr>
                <a:srgbClr val="003366"/>
              </a:buClr>
              <a:buSzPct val="75000"/>
              <a:buFont typeface="Wingdings"/>
              <a:buChar char="l"/>
            </a:pPr>
            <a:r>
              <a:rPr lang="en-US" sz="1800">
                <a:solidFill>
                  <a:srgbClr val="FF0000"/>
                </a:solidFill>
                <a:latin typeface="Arial" pitchFamily="18"/>
              </a:rPr>
              <a:t>Honey as most of us know today is used for healing a wound. Only a couple of centuries ago did man come to realize that honey came from the belly of the bee. However once again the Quran mentioned this 1400 years ago!</a:t>
            </a:r>
          </a:p>
        </p:txBody>
      </p:sp>
      <p:sp>
        <p:nvSpPr>
          <p:cNvPr id="3" name="Title 3"/>
          <p:cNvSpPr txBox="1">
            <a:spLocks noGrp="1"/>
          </p:cNvSpPr>
          <p:nvPr>
            <p:ph type="title" idx="4294967295"/>
          </p:nvPr>
        </p:nvSpPr>
        <p:spPr>
          <a:xfrm>
            <a:off x="2286000" y="1047599"/>
            <a:ext cx="5486040" cy="566280"/>
          </a:xfrm>
          <a:solidFill>
            <a:srgbClr val="C00000"/>
          </a:solidFill>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n-US" sz="2800">
                <a:solidFill>
                  <a:srgbClr val="FFFFFF"/>
                </a:solidFill>
              </a:rPr>
              <a:t>Honey</a:t>
            </a:r>
          </a:p>
        </p:txBody>
      </p:sp>
      <p:pic>
        <p:nvPicPr>
          <p:cNvPr id="4" name="Picture 1"/>
          <p:cNvPicPr>
            <a:picLocks noChangeAspect="1"/>
          </p:cNvPicPr>
          <p:nvPr/>
        </p:nvPicPr>
        <p:blipFill>
          <a:blip r:embed="rId3">
            <a:lum/>
            <a:alphaModFix/>
          </a:blip>
          <a:srcRect/>
          <a:stretch>
            <a:fillRect/>
          </a:stretch>
        </p:blipFill>
        <p:spPr>
          <a:xfrm>
            <a:off x="1143000" y="2325600"/>
            <a:ext cx="6428880" cy="1828440"/>
          </a:xfrm>
          <a:prstGeom prst="rect">
            <a:avLst/>
          </a:prstGeom>
          <a:noFill/>
          <a:ln>
            <a:noFill/>
          </a:ln>
        </p:spPr>
      </p:pic>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Water">
    <p:spTree>
      <p:nvGrpSpPr>
        <p:cNvPr id="1" name=""/>
        <p:cNvGrpSpPr/>
        <p:nvPr/>
      </p:nvGrpSpPr>
      <p:grpSpPr>
        <a:xfrm>
          <a:off x="0" y="0"/>
          <a:ext cx="0" cy="0"/>
          <a:chOff x="0" y="0"/>
          <a:chExt cx="0" cy="0"/>
        </a:xfrm>
      </p:grpSpPr>
      <p:sp>
        <p:nvSpPr>
          <p:cNvPr id="2" name="Text Placeholder 2"/>
          <p:cNvSpPr txBox="1">
            <a:spLocks noGrp="1"/>
          </p:cNvSpPr>
          <p:nvPr>
            <p:ph type="body" idx="4294967295"/>
          </p:nvPr>
        </p:nvSpPr>
        <p:spPr>
          <a:xfrm>
            <a:off x="430920" y="3658320"/>
            <a:ext cx="8712720" cy="3166919"/>
          </a:xfrm>
        </p:spPr>
        <p:txBody>
          <a:bodyPr/>
          <a:lstStyle>
            <a:defPPr marL="432000" lvl="0" indent="-324000" algn="l">
              <a:spcBef>
                <a:spcPts val="0"/>
              </a:spcBef>
              <a:spcAft>
                <a:spcPts val="1417"/>
              </a:spcAft>
              <a:buSzPct val="45000"/>
              <a:buFont typeface="StarSymbol"/>
              <a:buNone/>
              <a:defRPr lang="en-US" sz="2800" b="0" i="0" u="none" strike="noStrike" kern="1200" spc="0">
                <a:ln>
                  <a:noFill/>
                </a:ln>
                <a:solidFill>
                  <a:srgbClr val="003366"/>
                </a:solidFill>
                <a:latin typeface="Arial"/>
                <a:ea typeface="Microsoft YaHei" pitchFamily="2"/>
                <a:cs typeface="Mangal" pitchFamily="2"/>
              </a:defRPr>
            </a:defPPr>
            <a:lvl1pPr marL="432000" lvl="0" indent="-324000" algn="l">
              <a:spcBef>
                <a:spcPts val="0"/>
              </a:spcBef>
              <a:spcAft>
                <a:spcPts val="1417"/>
              </a:spcAft>
              <a:buSzPct val="45000"/>
              <a:buFont typeface="StarSymbol"/>
              <a:buChar char="●"/>
              <a:defRPr lang="en-US" sz="2800" b="0" i="0" u="none" strike="noStrike" kern="1200" spc="0">
                <a:ln>
                  <a:noFill/>
                </a:ln>
                <a:solidFill>
                  <a:srgbClr val="003366"/>
                </a:solidFill>
                <a:latin typeface="Arial"/>
                <a:ea typeface="Microsoft YaHei" pitchFamily="2"/>
                <a:cs typeface="Mangal" pitchFamily="2"/>
              </a:defRPr>
            </a:lvl1pPr>
            <a:lvl2pPr marL="864000" lvl="1" indent="-324000" algn="l">
              <a:spcBef>
                <a:spcPts val="0"/>
              </a:spcBef>
              <a:spcAft>
                <a:spcPts val="1134"/>
              </a:spcAft>
              <a:buSzPct val="75000"/>
              <a:buFont typeface="StarSymbol"/>
              <a:buChar char="–"/>
              <a:defRPr lang="en-US" sz="2000" b="0" i="0" u="none" strike="noStrike" kern="1200" spc="0">
                <a:ln>
                  <a:noFill/>
                </a:ln>
                <a:solidFill>
                  <a:srgbClr val="003366"/>
                </a:solidFill>
                <a:latin typeface="Arial"/>
                <a:ea typeface="Microsoft YaHei" pitchFamily="2"/>
                <a:cs typeface="Mangal" pitchFamily="2"/>
              </a:defRPr>
            </a:lvl2pPr>
            <a:lvl3pPr marL="1295999" lvl="2" indent="-288000" algn="l">
              <a:spcBef>
                <a:spcPts val="0"/>
              </a:spcBef>
              <a:spcAft>
                <a:spcPts val="850"/>
              </a:spcAft>
              <a:buSzPct val="45000"/>
              <a:buFont typeface="StarSymbol"/>
              <a:buChar char="●"/>
              <a:defRPr lang="en-US" sz="1800" b="0" i="0" u="none" strike="noStrike" kern="1200" spc="0">
                <a:ln>
                  <a:noFill/>
                </a:ln>
                <a:solidFill>
                  <a:srgbClr val="003366"/>
                </a:solidFill>
                <a:latin typeface="Arial"/>
                <a:ea typeface="Microsoft YaHei" pitchFamily="2"/>
                <a:cs typeface="Mangal" pitchFamily="2"/>
              </a:defRPr>
            </a:lvl3pPr>
            <a:lvl4pPr marL="1728000" lvl="3" indent="-216000" algn="l">
              <a:spcBef>
                <a:spcPts val="0"/>
              </a:spcBef>
              <a:spcAft>
                <a:spcPts val="567"/>
              </a:spcAft>
              <a:buSzPct val="75000"/>
              <a:buFont typeface="StarSymbol"/>
              <a:buChar char="–"/>
              <a:defRPr lang="en-US" sz="1800" b="0" i="0" u="none" strike="noStrike" kern="1200" spc="0">
                <a:ln>
                  <a:noFill/>
                </a:ln>
                <a:solidFill>
                  <a:srgbClr val="003366"/>
                </a:solidFill>
                <a:latin typeface="Arial"/>
                <a:ea typeface="Microsoft YaHei" pitchFamily="2"/>
                <a:cs typeface="Mangal" pitchFamily="2"/>
              </a:defRPr>
            </a:lvl4pPr>
            <a:lvl5pPr marL="2160000" lvl="4"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5pPr>
            <a:lvl6pPr marL="2592000" lvl="5"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6pPr>
            <a:lvl7pPr marL="3024000" lvl="6"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7pPr>
            <a:lvl8pPr marL="3456000" lvl="7"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8pPr>
            <a:lvl9pPr marL="3887999" lvl="8"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9pPr>
          </a:lstStyle>
          <a:p>
            <a:pPr marL="0" lvl="0" indent="0">
              <a:spcBef>
                <a:spcPts val="558"/>
              </a:spcBef>
              <a:spcAft>
                <a:spcPts val="0"/>
              </a:spcAft>
              <a:buClr>
                <a:srgbClr val="003366"/>
              </a:buClr>
              <a:buSzPct val="75000"/>
              <a:buFont typeface="Wingdings"/>
              <a:buChar char="l"/>
            </a:pPr>
            <a:r>
              <a:rPr lang="en-US" sz="2000">
                <a:latin typeface="Arial" pitchFamily="18"/>
              </a:rPr>
              <a:t>Have those who disbelieved not considered that the heavens and the earth were a joined entity, and We separated them and made from water every living thing? Then will they not believe? (21:30)</a:t>
            </a:r>
          </a:p>
          <a:p>
            <a:pPr marL="0" lvl="0" indent="0">
              <a:spcBef>
                <a:spcPts val="558"/>
              </a:spcBef>
              <a:spcAft>
                <a:spcPts val="0"/>
              </a:spcAft>
              <a:buNone/>
            </a:pPr>
            <a:endParaRPr lang="en-US" sz="2000">
              <a:latin typeface="Arial" pitchFamily="18"/>
            </a:endParaRPr>
          </a:p>
          <a:p>
            <a:pPr marL="0" lvl="0" indent="0">
              <a:spcBef>
                <a:spcPts val="558"/>
              </a:spcBef>
              <a:spcAft>
                <a:spcPts val="0"/>
              </a:spcAft>
              <a:buClr>
                <a:srgbClr val="003366"/>
              </a:buClr>
              <a:buSzPct val="75000"/>
              <a:buFont typeface="Wingdings"/>
              <a:buChar char="l"/>
            </a:pPr>
            <a:r>
              <a:rPr lang="en-US" sz="2000">
                <a:solidFill>
                  <a:srgbClr val="FF0000"/>
                </a:solidFill>
                <a:latin typeface="Arial" pitchFamily="18"/>
              </a:rPr>
              <a:t>Water has been an essential part of mankind since the existence of the first man. Biologically the cytoplasm is made up of about 80% of water. The average living organism contains from anywhere between 50%-90% of water. It would have not been possible for the people of the 7th century to even make an assumption that water makes up most of us.</a:t>
            </a:r>
          </a:p>
        </p:txBody>
      </p:sp>
      <p:sp>
        <p:nvSpPr>
          <p:cNvPr id="3" name="Title 3"/>
          <p:cNvSpPr txBox="1">
            <a:spLocks noGrp="1"/>
          </p:cNvSpPr>
          <p:nvPr>
            <p:ph type="title" idx="4294967295"/>
          </p:nvPr>
        </p:nvSpPr>
        <p:spPr>
          <a:xfrm>
            <a:off x="2206440" y="1092240"/>
            <a:ext cx="5486040" cy="566280"/>
          </a:xfrm>
          <a:solidFill>
            <a:srgbClr val="C00000"/>
          </a:solidFill>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n-US" sz="2800">
                <a:solidFill>
                  <a:srgbClr val="FFFFFF"/>
                </a:solidFill>
              </a:rPr>
              <a:t>Water</a:t>
            </a:r>
          </a:p>
        </p:txBody>
      </p:sp>
      <p:pic>
        <p:nvPicPr>
          <p:cNvPr id="4" name="Picture 1"/>
          <p:cNvPicPr>
            <a:picLocks noChangeAspect="1"/>
          </p:cNvPicPr>
          <p:nvPr/>
        </p:nvPicPr>
        <p:blipFill>
          <a:blip r:embed="rId3">
            <a:lum/>
            <a:alphaModFix/>
          </a:blip>
          <a:srcRect/>
          <a:stretch>
            <a:fillRect/>
          </a:stretch>
        </p:blipFill>
        <p:spPr>
          <a:xfrm>
            <a:off x="1828800" y="2444400"/>
            <a:ext cx="6428880" cy="123803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Mountains  are  pegs">
    <p:spTree>
      <p:nvGrpSpPr>
        <p:cNvPr id="1" name=""/>
        <p:cNvGrpSpPr/>
        <p:nvPr/>
      </p:nvGrpSpPr>
      <p:grpSpPr>
        <a:xfrm>
          <a:off x="0" y="0"/>
          <a:ext cx="0" cy="0"/>
          <a:chOff x="0" y="0"/>
          <a:chExt cx="0" cy="0"/>
        </a:xfrm>
      </p:grpSpPr>
      <p:sp>
        <p:nvSpPr>
          <p:cNvPr id="2" name="Text Placeholder 2"/>
          <p:cNvSpPr txBox="1">
            <a:spLocks noGrp="1"/>
          </p:cNvSpPr>
          <p:nvPr>
            <p:ph type="body" idx="4294967295"/>
          </p:nvPr>
        </p:nvSpPr>
        <p:spPr>
          <a:xfrm>
            <a:off x="4468680" y="3501000"/>
            <a:ext cx="4351320" cy="3024000"/>
          </a:xfrm>
        </p:spPr>
        <p:txBody>
          <a:bodyPr/>
          <a:lstStyle>
            <a:defPPr marL="432000" lvl="0" indent="-324000" algn="l">
              <a:spcBef>
                <a:spcPts val="0"/>
              </a:spcBef>
              <a:spcAft>
                <a:spcPts val="1417"/>
              </a:spcAft>
              <a:buSzPct val="45000"/>
              <a:buFont typeface="StarSymbol"/>
              <a:buNone/>
              <a:defRPr lang="en-US" sz="2800" b="0" i="0" u="none" strike="noStrike" kern="1200" spc="0">
                <a:ln>
                  <a:noFill/>
                </a:ln>
                <a:solidFill>
                  <a:srgbClr val="003366"/>
                </a:solidFill>
                <a:latin typeface="Arial"/>
                <a:ea typeface="Microsoft YaHei" pitchFamily="2"/>
                <a:cs typeface="Mangal" pitchFamily="2"/>
              </a:defRPr>
            </a:defPPr>
            <a:lvl1pPr marL="432000" lvl="0" indent="-324000" algn="l">
              <a:spcBef>
                <a:spcPts val="0"/>
              </a:spcBef>
              <a:spcAft>
                <a:spcPts val="1417"/>
              </a:spcAft>
              <a:buSzPct val="45000"/>
              <a:buFont typeface="StarSymbol"/>
              <a:buChar char="●"/>
              <a:defRPr lang="en-US" sz="2800" b="0" i="0" u="none" strike="noStrike" kern="1200" spc="0">
                <a:ln>
                  <a:noFill/>
                </a:ln>
                <a:solidFill>
                  <a:srgbClr val="003366"/>
                </a:solidFill>
                <a:latin typeface="Arial"/>
                <a:ea typeface="Microsoft YaHei" pitchFamily="2"/>
                <a:cs typeface="Mangal" pitchFamily="2"/>
              </a:defRPr>
            </a:lvl1pPr>
            <a:lvl2pPr marL="864000" lvl="1" indent="-324000" algn="l">
              <a:spcBef>
                <a:spcPts val="0"/>
              </a:spcBef>
              <a:spcAft>
                <a:spcPts val="1134"/>
              </a:spcAft>
              <a:buSzPct val="75000"/>
              <a:buFont typeface="StarSymbol"/>
              <a:buChar char="–"/>
              <a:defRPr lang="en-US" sz="2000" b="0" i="0" u="none" strike="noStrike" kern="1200" spc="0">
                <a:ln>
                  <a:noFill/>
                </a:ln>
                <a:solidFill>
                  <a:srgbClr val="003366"/>
                </a:solidFill>
                <a:latin typeface="Arial"/>
                <a:ea typeface="Microsoft YaHei" pitchFamily="2"/>
                <a:cs typeface="Mangal" pitchFamily="2"/>
              </a:defRPr>
            </a:lvl2pPr>
            <a:lvl3pPr marL="1295999" lvl="2" indent="-288000" algn="l">
              <a:spcBef>
                <a:spcPts val="0"/>
              </a:spcBef>
              <a:spcAft>
                <a:spcPts val="850"/>
              </a:spcAft>
              <a:buSzPct val="45000"/>
              <a:buFont typeface="StarSymbol"/>
              <a:buChar char="●"/>
              <a:defRPr lang="en-US" sz="1800" b="0" i="0" u="none" strike="noStrike" kern="1200" spc="0">
                <a:ln>
                  <a:noFill/>
                </a:ln>
                <a:solidFill>
                  <a:srgbClr val="003366"/>
                </a:solidFill>
                <a:latin typeface="Arial"/>
                <a:ea typeface="Microsoft YaHei" pitchFamily="2"/>
                <a:cs typeface="Mangal" pitchFamily="2"/>
              </a:defRPr>
            </a:lvl3pPr>
            <a:lvl4pPr marL="1728000" lvl="3" indent="-216000" algn="l">
              <a:spcBef>
                <a:spcPts val="0"/>
              </a:spcBef>
              <a:spcAft>
                <a:spcPts val="567"/>
              </a:spcAft>
              <a:buSzPct val="75000"/>
              <a:buFont typeface="StarSymbol"/>
              <a:buChar char="–"/>
              <a:defRPr lang="en-US" sz="1800" b="0" i="0" u="none" strike="noStrike" kern="1200" spc="0">
                <a:ln>
                  <a:noFill/>
                </a:ln>
                <a:solidFill>
                  <a:srgbClr val="003366"/>
                </a:solidFill>
                <a:latin typeface="Arial"/>
                <a:ea typeface="Microsoft YaHei" pitchFamily="2"/>
                <a:cs typeface="Mangal" pitchFamily="2"/>
              </a:defRPr>
            </a:lvl4pPr>
            <a:lvl5pPr marL="2160000" lvl="4"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5pPr>
            <a:lvl6pPr marL="2592000" lvl="5"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6pPr>
            <a:lvl7pPr marL="3024000" lvl="6"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7pPr>
            <a:lvl8pPr marL="3456000" lvl="7"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8pPr>
            <a:lvl9pPr marL="3887999" lvl="8"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9pPr>
          </a:lstStyle>
          <a:p>
            <a:pPr marL="0" lvl="0" indent="0">
              <a:spcBef>
                <a:spcPts val="558"/>
              </a:spcBef>
              <a:spcAft>
                <a:spcPts val="0"/>
              </a:spcAft>
              <a:buClr>
                <a:srgbClr val="003366"/>
              </a:buClr>
              <a:buSzPct val="75000"/>
              <a:buFont typeface="Wingdings"/>
              <a:buChar char="l"/>
            </a:pPr>
            <a:r>
              <a:rPr lang="en-US" sz="2000">
                <a:latin typeface="Arial" pitchFamily="18"/>
              </a:rPr>
              <a:t>And the mountains He set firmly (79:32)</a:t>
            </a:r>
          </a:p>
          <a:p>
            <a:pPr marL="0" lvl="0" indent="0">
              <a:spcBef>
                <a:spcPts val="558"/>
              </a:spcBef>
              <a:spcAft>
                <a:spcPts val="0"/>
              </a:spcAft>
              <a:buNone/>
            </a:pPr>
            <a:endParaRPr lang="en-US" sz="2000">
              <a:latin typeface="Arial" pitchFamily="18"/>
            </a:endParaRPr>
          </a:p>
          <a:p>
            <a:pPr marL="0" lvl="0" indent="0">
              <a:spcBef>
                <a:spcPts val="558"/>
              </a:spcBef>
              <a:spcAft>
                <a:spcPts val="0"/>
              </a:spcAft>
              <a:buClr>
                <a:srgbClr val="003366"/>
              </a:buClr>
              <a:buSzPct val="75000"/>
              <a:buFont typeface="Wingdings"/>
              <a:buChar char="l"/>
            </a:pPr>
            <a:r>
              <a:rPr lang="en-US" sz="2000">
                <a:solidFill>
                  <a:srgbClr val="FF0000"/>
                </a:solidFill>
                <a:latin typeface="Arial" pitchFamily="18"/>
              </a:rPr>
              <a:t>Geography proves that the earth is divided to what we know as plates. On the boundaries of these plates is where mountains are formed. Once again the Quran reveals this 1400 years ago.</a:t>
            </a:r>
          </a:p>
        </p:txBody>
      </p:sp>
      <p:sp>
        <p:nvSpPr>
          <p:cNvPr id="3" name="Title 3"/>
          <p:cNvSpPr txBox="1">
            <a:spLocks noGrp="1"/>
          </p:cNvSpPr>
          <p:nvPr>
            <p:ph type="title" idx="4294967295"/>
          </p:nvPr>
        </p:nvSpPr>
        <p:spPr>
          <a:xfrm>
            <a:off x="1600200" y="1066680"/>
            <a:ext cx="5486040" cy="566280"/>
          </a:xfrm>
          <a:solidFill>
            <a:srgbClr val="C00000"/>
          </a:solidFill>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n-US" sz="2800">
                <a:solidFill>
                  <a:srgbClr val="FFFFFF"/>
                </a:solidFill>
              </a:rPr>
              <a:t>Mountains  are  pegs</a:t>
            </a:r>
          </a:p>
        </p:txBody>
      </p:sp>
      <p:pic>
        <p:nvPicPr>
          <p:cNvPr id="4" name="Picture 3"/>
          <p:cNvPicPr>
            <a:picLocks noChangeAspect="1"/>
          </p:cNvPicPr>
          <p:nvPr/>
        </p:nvPicPr>
        <p:blipFill>
          <a:blip r:embed="rId3">
            <a:lum/>
            <a:alphaModFix/>
          </a:blip>
          <a:srcRect/>
          <a:stretch>
            <a:fillRect/>
          </a:stretch>
        </p:blipFill>
        <p:spPr>
          <a:xfrm>
            <a:off x="0" y="1981080"/>
            <a:ext cx="4289040" cy="4876560"/>
          </a:xfrm>
          <a:prstGeom prst="rect">
            <a:avLst/>
          </a:prstGeom>
          <a:noFill/>
          <a:ln>
            <a:noFill/>
          </a:ln>
        </p:spPr>
      </p:pic>
      <p:pic>
        <p:nvPicPr>
          <p:cNvPr id="5" name="Picture 1"/>
          <p:cNvPicPr>
            <a:picLocks noChangeAspect="1"/>
          </p:cNvPicPr>
          <p:nvPr/>
        </p:nvPicPr>
        <p:blipFill>
          <a:blip r:embed="rId4">
            <a:lum/>
            <a:alphaModFix/>
          </a:blip>
          <a:srcRect/>
          <a:stretch>
            <a:fillRect/>
          </a:stretch>
        </p:blipFill>
        <p:spPr>
          <a:xfrm>
            <a:off x="1371599" y="2628720"/>
            <a:ext cx="6428880" cy="475920"/>
          </a:xfrm>
          <a:prstGeom prst="rect">
            <a:avLst/>
          </a:prstGeom>
          <a:noFill/>
          <a:ln>
            <a:noFill/>
          </a:ln>
        </p:spPr>
      </p:pic>
    </p:spTree>
  </p:cSld>
  <p:clrMapOvr>
    <a:masterClrMapping/>
  </p:clrMapOvr>
  <p:transition spd="slow">
    <p:pull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Sweet  and  salt">
    <p:spTree>
      <p:nvGrpSpPr>
        <p:cNvPr id="1" name=""/>
        <p:cNvGrpSpPr/>
        <p:nvPr/>
      </p:nvGrpSpPr>
      <p:grpSpPr>
        <a:xfrm>
          <a:off x="0" y="0"/>
          <a:ext cx="0" cy="0"/>
          <a:chOff x="0" y="0"/>
          <a:chExt cx="0" cy="0"/>
        </a:xfrm>
      </p:grpSpPr>
      <p:sp>
        <p:nvSpPr>
          <p:cNvPr id="2" name="Text Placeholder 2"/>
          <p:cNvSpPr txBox="1">
            <a:spLocks noGrp="1"/>
          </p:cNvSpPr>
          <p:nvPr>
            <p:ph type="body" idx="4294967295"/>
          </p:nvPr>
        </p:nvSpPr>
        <p:spPr>
          <a:xfrm>
            <a:off x="1010159" y="3962520"/>
            <a:ext cx="7313040" cy="2592000"/>
          </a:xfrm>
        </p:spPr>
        <p:txBody>
          <a:bodyPr/>
          <a:lstStyle>
            <a:defPPr marL="432000" lvl="0" indent="-324000" algn="l">
              <a:spcBef>
                <a:spcPts val="0"/>
              </a:spcBef>
              <a:spcAft>
                <a:spcPts val="1417"/>
              </a:spcAft>
              <a:buSzPct val="45000"/>
              <a:buFont typeface="StarSymbol"/>
              <a:buNone/>
              <a:defRPr lang="en-US" sz="2800" b="0" i="0" u="none" strike="noStrike" kern="1200" spc="0">
                <a:ln>
                  <a:noFill/>
                </a:ln>
                <a:solidFill>
                  <a:srgbClr val="003366"/>
                </a:solidFill>
                <a:latin typeface="Arial"/>
                <a:ea typeface="Microsoft YaHei" pitchFamily="2"/>
                <a:cs typeface="Mangal" pitchFamily="2"/>
              </a:defRPr>
            </a:defPPr>
            <a:lvl1pPr marL="432000" lvl="0" indent="-324000" algn="l">
              <a:spcBef>
                <a:spcPts val="0"/>
              </a:spcBef>
              <a:spcAft>
                <a:spcPts val="1417"/>
              </a:spcAft>
              <a:buSzPct val="45000"/>
              <a:buFont typeface="StarSymbol"/>
              <a:buChar char="●"/>
              <a:defRPr lang="en-US" sz="2800" b="0" i="0" u="none" strike="noStrike" kern="1200" spc="0">
                <a:ln>
                  <a:noFill/>
                </a:ln>
                <a:solidFill>
                  <a:srgbClr val="003366"/>
                </a:solidFill>
                <a:latin typeface="Arial"/>
                <a:ea typeface="Microsoft YaHei" pitchFamily="2"/>
                <a:cs typeface="Mangal" pitchFamily="2"/>
              </a:defRPr>
            </a:lvl1pPr>
            <a:lvl2pPr marL="864000" lvl="1" indent="-324000" algn="l">
              <a:spcBef>
                <a:spcPts val="0"/>
              </a:spcBef>
              <a:spcAft>
                <a:spcPts val="1134"/>
              </a:spcAft>
              <a:buSzPct val="75000"/>
              <a:buFont typeface="StarSymbol"/>
              <a:buChar char="–"/>
              <a:defRPr lang="en-US" sz="2000" b="0" i="0" u="none" strike="noStrike" kern="1200" spc="0">
                <a:ln>
                  <a:noFill/>
                </a:ln>
                <a:solidFill>
                  <a:srgbClr val="003366"/>
                </a:solidFill>
                <a:latin typeface="Arial"/>
                <a:ea typeface="Microsoft YaHei" pitchFamily="2"/>
                <a:cs typeface="Mangal" pitchFamily="2"/>
              </a:defRPr>
            </a:lvl2pPr>
            <a:lvl3pPr marL="1295999" lvl="2" indent="-288000" algn="l">
              <a:spcBef>
                <a:spcPts val="0"/>
              </a:spcBef>
              <a:spcAft>
                <a:spcPts val="850"/>
              </a:spcAft>
              <a:buSzPct val="45000"/>
              <a:buFont typeface="StarSymbol"/>
              <a:buChar char="●"/>
              <a:defRPr lang="en-US" sz="1800" b="0" i="0" u="none" strike="noStrike" kern="1200" spc="0">
                <a:ln>
                  <a:noFill/>
                </a:ln>
                <a:solidFill>
                  <a:srgbClr val="003366"/>
                </a:solidFill>
                <a:latin typeface="Arial"/>
                <a:ea typeface="Microsoft YaHei" pitchFamily="2"/>
                <a:cs typeface="Mangal" pitchFamily="2"/>
              </a:defRPr>
            </a:lvl3pPr>
            <a:lvl4pPr marL="1728000" lvl="3" indent="-216000" algn="l">
              <a:spcBef>
                <a:spcPts val="0"/>
              </a:spcBef>
              <a:spcAft>
                <a:spcPts val="567"/>
              </a:spcAft>
              <a:buSzPct val="75000"/>
              <a:buFont typeface="StarSymbol"/>
              <a:buChar char="–"/>
              <a:defRPr lang="en-US" sz="1800" b="0" i="0" u="none" strike="noStrike" kern="1200" spc="0">
                <a:ln>
                  <a:noFill/>
                </a:ln>
                <a:solidFill>
                  <a:srgbClr val="003366"/>
                </a:solidFill>
                <a:latin typeface="Arial"/>
                <a:ea typeface="Microsoft YaHei" pitchFamily="2"/>
                <a:cs typeface="Mangal" pitchFamily="2"/>
              </a:defRPr>
            </a:lvl4pPr>
            <a:lvl5pPr marL="2160000" lvl="4"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5pPr>
            <a:lvl6pPr marL="2592000" lvl="5"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6pPr>
            <a:lvl7pPr marL="3024000" lvl="6"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7pPr>
            <a:lvl8pPr marL="3456000" lvl="7"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8pPr>
            <a:lvl9pPr marL="3887999" lvl="8"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9pPr>
          </a:lstStyle>
          <a:p>
            <a:pPr marL="0" lvl="0" indent="0">
              <a:spcBef>
                <a:spcPts val="558"/>
              </a:spcBef>
              <a:spcAft>
                <a:spcPts val="0"/>
              </a:spcAft>
              <a:buClr>
                <a:srgbClr val="003366"/>
              </a:buClr>
              <a:buSzPct val="75000"/>
              <a:buFont typeface="Wingdings"/>
              <a:buChar char="l"/>
            </a:pPr>
            <a:r>
              <a:rPr lang="en-US" sz="2000">
                <a:latin typeface="Arial" pitchFamily="18"/>
              </a:rPr>
              <a:t>He released the two seas, meeting [side by side]; (55:19)</a:t>
            </a:r>
          </a:p>
          <a:p>
            <a:pPr marL="0" lvl="0" indent="0">
              <a:spcBef>
                <a:spcPts val="558"/>
              </a:spcBef>
              <a:spcAft>
                <a:spcPts val="0"/>
              </a:spcAft>
              <a:buClr>
                <a:srgbClr val="003366"/>
              </a:buClr>
              <a:buSzPct val="75000"/>
              <a:buFont typeface="Wingdings"/>
              <a:buChar char="l"/>
            </a:pPr>
            <a:r>
              <a:rPr lang="en-US" sz="2000">
                <a:latin typeface="Arial" pitchFamily="18"/>
              </a:rPr>
              <a:t>Between them is a barrier [so] neither of them transgresses. (55:20)</a:t>
            </a:r>
          </a:p>
          <a:p>
            <a:pPr marL="0" lvl="0" indent="0">
              <a:spcBef>
                <a:spcPts val="558"/>
              </a:spcBef>
              <a:spcAft>
                <a:spcPts val="0"/>
              </a:spcAft>
              <a:buNone/>
            </a:pPr>
            <a:endParaRPr lang="en-US" sz="2000">
              <a:latin typeface="Arial" pitchFamily="18"/>
            </a:endParaRPr>
          </a:p>
          <a:p>
            <a:pPr marL="0" lvl="0" indent="0">
              <a:spcBef>
                <a:spcPts val="558"/>
              </a:spcBef>
              <a:spcAft>
                <a:spcPts val="0"/>
              </a:spcAft>
              <a:buClr>
                <a:srgbClr val="003366"/>
              </a:buClr>
              <a:buSzPct val="75000"/>
              <a:buFont typeface="Wingdings"/>
              <a:buChar char="l"/>
            </a:pPr>
            <a:r>
              <a:rPr lang="en-US" sz="2000">
                <a:solidFill>
                  <a:srgbClr val="FF0000"/>
                </a:solidFill>
                <a:latin typeface="Arial" pitchFamily="18"/>
              </a:rPr>
              <a:t>There are two oceans in this world that meet with an invisible barrier. Each with its own salinity, temperature and density. When they do crossover the water completely loses its own characteristics and takes up the form of the side of the ocean. This phenomenon is confirmed by renowned scientist Dr. William Hay</a:t>
            </a:r>
          </a:p>
        </p:txBody>
      </p:sp>
      <p:sp>
        <p:nvSpPr>
          <p:cNvPr id="3" name="Title 3"/>
          <p:cNvSpPr txBox="1">
            <a:spLocks noGrp="1"/>
          </p:cNvSpPr>
          <p:nvPr>
            <p:ph type="title" idx="4294967295"/>
          </p:nvPr>
        </p:nvSpPr>
        <p:spPr>
          <a:xfrm>
            <a:off x="1905120" y="1133640"/>
            <a:ext cx="5486040" cy="566280"/>
          </a:xfrm>
          <a:solidFill>
            <a:srgbClr val="C00000"/>
          </a:solidFill>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n-US" sz="2800">
                <a:solidFill>
                  <a:srgbClr val="FFFFFF"/>
                </a:solidFill>
              </a:rPr>
              <a:t>Sweet  and  salt</a:t>
            </a:r>
          </a:p>
        </p:txBody>
      </p:sp>
      <p:pic>
        <p:nvPicPr>
          <p:cNvPr id="4" name="Picture 1"/>
          <p:cNvPicPr>
            <a:picLocks noChangeAspect="1"/>
          </p:cNvPicPr>
          <p:nvPr/>
        </p:nvPicPr>
        <p:blipFill>
          <a:blip r:embed="rId3">
            <a:lum/>
            <a:alphaModFix/>
          </a:blip>
          <a:srcRect/>
          <a:stretch>
            <a:fillRect/>
          </a:stretch>
        </p:blipFill>
        <p:spPr>
          <a:xfrm>
            <a:off x="990000" y="2492280"/>
            <a:ext cx="6428880" cy="504359"/>
          </a:xfrm>
          <a:prstGeom prst="rect">
            <a:avLst/>
          </a:prstGeom>
          <a:noFill/>
          <a:ln>
            <a:noFill/>
          </a:ln>
        </p:spPr>
      </p:pic>
      <p:pic>
        <p:nvPicPr>
          <p:cNvPr id="5" name="Picture 2"/>
          <p:cNvPicPr>
            <a:picLocks noChangeAspect="1"/>
          </p:cNvPicPr>
          <p:nvPr/>
        </p:nvPicPr>
        <p:blipFill>
          <a:blip r:embed="rId4">
            <a:lum/>
            <a:alphaModFix/>
          </a:blip>
          <a:srcRect/>
          <a:stretch>
            <a:fillRect/>
          </a:stretch>
        </p:blipFill>
        <p:spPr>
          <a:xfrm>
            <a:off x="961919" y="3140639"/>
            <a:ext cx="6428880" cy="504359"/>
          </a:xfrm>
          <a:prstGeom prst="rect">
            <a:avLst/>
          </a:prstGeom>
          <a:noFill/>
          <a:ln>
            <a:noFill/>
          </a:ln>
        </p:spPr>
      </p:pic>
    </p:spTree>
  </p:cSld>
  <p:clrMapOvr>
    <a:masterClrMapping/>
  </p:clrMapOvr>
  <p:transition spd="slow">
    <p:cover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Plants  and  gender">
    <p:spTree>
      <p:nvGrpSpPr>
        <p:cNvPr id="1" name=""/>
        <p:cNvGrpSpPr/>
        <p:nvPr/>
      </p:nvGrpSpPr>
      <p:grpSpPr>
        <a:xfrm>
          <a:off x="0" y="0"/>
          <a:ext cx="0" cy="0"/>
          <a:chOff x="0" y="0"/>
          <a:chExt cx="0" cy="0"/>
        </a:xfrm>
      </p:grpSpPr>
      <p:sp>
        <p:nvSpPr>
          <p:cNvPr id="2" name="Text Placeholder 2"/>
          <p:cNvSpPr txBox="1">
            <a:spLocks noGrp="1"/>
          </p:cNvSpPr>
          <p:nvPr>
            <p:ph type="body" idx="4294967295"/>
          </p:nvPr>
        </p:nvSpPr>
        <p:spPr>
          <a:xfrm>
            <a:off x="899639" y="3573000"/>
            <a:ext cx="6794640" cy="3024000"/>
          </a:xfrm>
        </p:spPr>
        <p:txBody>
          <a:bodyPr/>
          <a:lstStyle>
            <a:defPPr marL="432000" lvl="0" indent="-324000" algn="l">
              <a:spcBef>
                <a:spcPts val="0"/>
              </a:spcBef>
              <a:spcAft>
                <a:spcPts val="1417"/>
              </a:spcAft>
              <a:buSzPct val="45000"/>
              <a:buFont typeface="StarSymbol"/>
              <a:buNone/>
              <a:defRPr lang="en-US" sz="2800" b="0" i="0" u="none" strike="noStrike" kern="1200" spc="0">
                <a:ln>
                  <a:noFill/>
                </a:ln>
                <a:solidFill>
                  <a:srgbClr val="003366"/>
                </a:solidFill>
                <a:latin typeface="Arial"/>
                <a:ea typeface="Microsoft YaHei" pitchFamily="2"/>
                <a:cs typeface="Mangal" pitchFamily="2"/>
              </a:defRPr>
            </a:defPPr>
            <a:lvl1pPr marL="432000" lvl="0" indent="-324000" algn="l">
              <a:spcBef>
                <a:spcPts val="0"/>
              </a:spcBef>
              <a:spcAft>
                <a:spcPts val="1417"/>
              </a:spcAft>
              <a:buSzPct val="45000"/>
              <a:buFont typeface="StarSymbol"/>
              <a:buChar char="●"/>
              <a:defRPr lang="en-US" sz="2800" b="0" i="0" u="none" strike="noStrike" kern="1200" spc="0">
                <a:ln>
                  <a:noFill/>
                </a:ln>
                <a:solidFill>
                  <a:srgbClr val="003366"/>
                </a:solidFill>
                <a:latin typeface="Arial"/>
                <a:ea typeface="Microsoft YaHei" pitchFamily="2"/>
                <a:cs typeface="Mangal" pitchFamily="2"/>
              </a:defRPr>
            </a:lvl1pPr>
            <a:lvl2pPr marL="864000" lvl="1" indent="-324000" algn="l">
              <a:spcBef>
                <a:spcPts val="0"/>
              </a:spcBef>
              <a:spcAft>
                <a:spcPts val="1134"/>
              </a:spcAft>
              <a:buSzPct val="75000"/>
              <a:buFont typeface="StarSymbol"/>
              <a:buChar char="–"/>
              <a:defRPr lang="en-US" sz="2000" b="0" i="0" u="none" strike="noStrike" kern="1200" spc="0">
                <a:ln>
                  <a:noFill/>
                </a:ln>
                <a:solidFill>
                  <a:srgbClr val="003366"/>
                </a:solidFill>
                <a:latin typeface="Arial"/>
                <a:ea typeface="Microsoft YaHei" pitchFamily="2"/>
                <a:cs typeface="Mangal" pitchFamily="2"/>
              </a:defRPr>
            </a:lvl2pPr>
            <a:lvl3pPr marL="1295999" lvl="2" indent="-288000" algn="l">
              <a:spcBef>
                <a:spcPts val="0"/>
              </a:spcBef>
              <a:spcAft>
                <a:spcPts val="850"/>
              </a:spcAft>
              <a:buSzPct val="45000"/>
              <a:buFont typeface="StarSymbol"/>
              <a:buChar char="●"/>
              <a:defRPr lang="en-US" sz="1800" b="0" i="0" u="none" strike="noStrike" kern="1200" spc="0">
                <a:ln>
                  <a:noFill/>
                </a:ln>
                <a:solidFill>
                  <a:srgbClr val="003366"/>
                </a:solidFill>
                <a:latin typeface="Arial"/>
                <a:ea typeface="Microsoft YaHei" pitchFamily="2"/>
                <a:cs typeface="Mangal" pitchFamily="2"/>
              </a:defRPr>
            </a:lvl3pPr>
            <a:lvl4pPr marL="1728000" lvl="3" indent="-216000" algn="l">
              <a:spcBef>
                <a:spcPts val="0"/>
              </a:spcBef>
              <a:spcAft>
                <a:spcPts val="567"/>
              </a:spcAft>
              <a:buSzPct val="75000"/>
              <a:buFont typeface="StarSymbol"/>
              <a:buChar char="–"/>
              <a:defRPr lang="en-US" sz="1800" b="0" i="0" u="none" strike="noStrike" kern="1200" spc="0">
                <a:ln>
                  <a:noFill/>
                </a:ln>
                <a:solidFill>
                  <a:srgbClr val="003366"/>
                </a:solidFill>
                <a:latin typeface="Arial"/>
                <a:ea typeface="Microsoft YaHei" pitchFamily="2"/>
                <a:cs typeface="Mangal" pitchFamily="2"/>
              </a:defRPr>
            </a:lvl4pPr>
            <a:lvl5pPr marL="2160000" lvl="4"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5pPr>
            <a:lvl6pPr marL="2592000" lvl="5"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6pPr>
            <a:lvl7pPr marL="3024000" lvl="6"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7pPr>
            <a:lvl8pPr marL="3456000" lvl="7"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8pPr>
            <a:lvl9pPr marL="3887999" lvl="8"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9pPr>
          </a:lstStyle>
          <a:p>
            <a:pPr marL="0" lvl="0" indent="0">
              <a:spcBef>
                <a:spcPts val="558"/>
              </a:spcBef>
              <a:spcAft>
                <a:spcPts val="0"/>
              </a:spcAft>
              <a:buClr>
                <a:srgbClr val="003366"/>
              </a:buClr>
              <a:buSzPct val="75000"/>
              <a:buFont typeface="Wingdings"/>
              <a:buChar char="l"/>
            </a:pPr>
            <a:r>
              <a:rPr lang="en-US" sz="2000">
                <a:latin typeface="Arial" pitchFamily="18"/>
              </a:rPr>
              <a:t>Exalted is He who created all pairs - from what the earth grows and from themselves and from that which they do not know. (36:36)</a:t>
            </a:r>
          </a:p>
          <a:p>
            <a:pPr marL="0" lvl="0" indent="0">
              <a:spcBef>
                <a:spcPts val="558"/>
              </a:spcBef>
              <a:spcAft>
                <a:spcPts val="0"/>
              </a:spcAft>
              <a:buNone/>
            </a:pPr>
            <a:endParaRPr lang="en-US" sz="2000">
              <a:latin typeface="Arial" pitchFamily="18"/>
            </a:endParaRPr>
          </a:p>
          <a:p>
            <a:pPr marL="0" lvl="0" indent="0">
              <a:spcBef>
                <a:spcPts val="558"/>
              </a:spcBef>
              <a:spcAft>
                <a:spcPts val="0"/>
              </a:spcAft>
              <a:buClr>
                <a:srgbClr val="003366"/>
              </a:buClr>
              <a:buSzPct val="75000"/>
              <a:buFont typeface="Wingdings"/>
              <a:buChar char="l"/>
            </a:pPr>
            <a:r>
              <a:rPr lang="en-US" sz="2000">
                <a:solidFill>
                  <a:srgbClr val="FF0000"/>
                </a:solidFill>
                <a:latin typeface="Arial" pitchFamily="18"/>
              </a:rPr>
              <a:t>Until recently man has always thought that the plant has no male or female gender. In the Quran God says that for every item in this world there is a pair, even for a plant.</a:t>
            </a:r>
          </a:p>
        </p:txBody>
      </p:sp>
      <p:sp>
        <p:nvSpPr>
          <p:cNvPr id="3" name="Title 3"/>
          <p:cNvSpPr txBox="1">
            <a:spLocks noGrp="1"/>
          </p:cNvSpPr>
          <p:nvPr>
            <p:ph type="title" idx="4294967295"/>
          </p:nvPr>
        </p:nvSpPr>
        <p:spPr>
          <a:xfrm>
            <a:off x="1986480" y="1038240"/>
            <a:ext cx="5486040" cy="566280"/>
          </a:xfrm>
          <a:solidFill>
            <a:srgbClr val="C00000"/>
          </a:solidFill>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n-US" sz="2800">
                <a:solidFill>
                  <a:srgbClr val="FFFFFF"/>
                </a:solidFill>
              </a:rPr>
              <a:t>Plants  and  gender</a:t>
            </a:r>
          </a:p>
        </p:txBody>
      </p:sp>
      <p:pic>
        <p:nvPicPr>
          <p:cNvPr id="4" name="Picture 1"/>
          <p:cNvPicPr>
            <a:picLocks noChangeAspect="1"/>
          </p:cNvPicPr>
          <p:nvPr/>
        </p:nvPicPr>
        <p:blipFill>
          <a:blip r:embed="rId3">
            <a:lum/>
            <a:alphaModFix/>
          </a:blip>
          <a:srcRect/>
          <a:stretch>
            <a:fillRect/>
          </a:stretch>
        </p:blipFill>
        <p:spPr>
          <a:xfrm>
            <a:off x="1600200" y="2409119"/>
            <a:ext cx="6428880" cy="119988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ext Placeholder 1"/>
          <p:cNvSpPr txBox="1">
            <a:spLocks noGrp="1"/>
          </p:cNvSpPr>
          <p:nvPr>
            <p:ph type="body" idx="4294967295"/>
          </p:nvPr>
        </p:nvSpPr>
        <p:spPr>
          <a:xfrm>
            <a:off x="1259639" y="2421000"/>
            <a:ext cx="6984360" cy="3600000"/>
          </a:xfrm>
        </p:spPr>
        <p:txBody>
          <a:bodyPr/>
          <a:lstStyle>
            <a:defPPr marL="432000" lvl="0" indent="-324000" algn="l">
              <a:spcBef>
                <a:spcPts val="0"/>
              </a:spcBef>
              <a:spcAft>
                <a:spcPts val="1417"/>
              </a:spcAft>
              <a:buSzPct val="45000"/>
              <a:buFont typeface="StarSymbol"/>
              <a:buNone/>
              <a:defRPr lang="en-US" sz="2800" b="0" i="0" u="none" strike="noStrike" kern="1200" spc="0">
                <a:ln>
                  <a:noFill/>
                </a:ln>
                <a:solidFill>
                  <a:srgbClr val="003366"/>
                </a:solidFill>
                <a:latin typeface="Arial"/>
                <a:ea typeface="Microsoft YaHei" pitchFamily="2"/>
                <a:cs typeface="Mangal" pitchFamily="2"/>
              </a:defRPr>
            </a:defPPr>
            <a:lvl1pPr marL="432000" lvl="0" indent="-324000" algn="l">
              <a:spcBef>
                <a:spcPts val="0"/>
              </a:spcBef>
              <a:spcAft>
                <a:spcPts val="1417"/>
              </a:spcAft>
              <a:buSzPct val="45000"/>
              <a:buFont typeface="StarSymbol"/>
              <a:buChar char="●"/>
              <a:defRPr lang="en-US" sz="2800" b="0" i="0" u="none" strike="noStrike" kern="1200" spc="0">
                <a:ln>
                  <a:noFill/>
                </a:ln>
                <a:solidFill>
                  <a:srgbClr val="003366"/>
                </a:solidFill>
                <a:latin typeface="Arial"/>
                <a:ea typeface="Microsoft YaHei" pitchFamily="2"/>
                <a:cs typeface="Mangal" pitchFamily="2"/>
              </a:defRPr>
            </a:lvl1pPr>
            <a:lvl2pPr marL="864000" lvl="1" indent="-324000" algn="l">
              <a:spcBef>
                <a:spcPts val="0"/>
              </a:spcBef>
              <a:spcAft>
                <a:spcPts val="1134"/>
              </a:spcAft>
              <a:buSzPct val="75000"/>
              <a:buFont typeface="StarSymbol"/>
              <a:buChar char="–"/>
              <a:defRPr lang="en-US" sz="2000" b="0" i="0" u="none" strike="noStrike" kern="1200" spc="0">
                <a:ln>
                  <a:noFill/>
                </a:ln>
                <a:solidFill>
                  <a:srgbClr val="003366"/>
                </a:solidFill>
                <a:latin typeface="Arial"/>
                <a:ea typeface="Microsoft YaHei" pitchFamily="2"/>
                <a:cs typeface="Mangal" pitchFamily="2"/>
              </a:defRPr>
            </a:lvl2pPr>
            <a:lvl3pPr marL="1295999" lvl="2" indent="-288000" algn="l">
              <a:spcBef>
                <a:spcPts val="0"/>
              </a:spcBef>
              <a:spcAft>
                <a:spcPts val="850"/>
              </a:spcAft>
              <a:buSzPct val="45000"/>
              <a:buFont typeface="StarSymbol"/>
              <a:buChar char="●"/>
              <a:defRPr lang="en-US" sz="1800" b="0" i="0" u="none" strike="noStrike" kern="1200" spc="0">
                <a:ln>
                  <a:noFill/>
                </a:ln>
                <a:solidFill>
                  <a:srgbClr val="003366"/>
                </a:solidFill>
                <a:latin typeface="Arial"/>
                <a:ea typeface="Microsoft YaHei" pitchFamily="2"/>
                <a:cs typeface="Mangal" pitchFamily="2"/>
              </a:defRPr>
            </a:lvl3pPr>
            <a:lvl4pPr marL="1728000" lvl="3" indent="-216000" algn="l">
              <a:spcBef>
                <a:spcPts val="0"/>
              </a:spcBef>
              <a:spcAft>
                <a:spcPts val="567"/>
              </a:spcAft>
              <a:buSzPct val="75000"/>
              <a:buFont typeface="StarSymbol"/>
              <a:buChar char="–"/>
              <a:defRPr lang="en-US" sz="1800" b="0" i="0" u="none" strike="noStrike" kern="1200" spc="0">
                <a:ln>
                  <a:noFill/>
                </a:ln>
                <a:solidFill>
                  <a:srgbClr val="003366"/>
                </a:solidFill>
                <a:latin typeface="Arial"/>
                <a:ea typeface="Microsoft YaHei" pitchFamily="2"/>
                <a:cs typeface="Mangal" pitchFamily="2"/>
              </a:defRPr>
            </a:lvl4pPr>
            <a:lvl5pPr marL="2160000" lvl="4"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5pPr>
            <a:lvl6pPr marL="2592000" lvl="5"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6pPr>
            <a:lvl7pPr marL="3024000" lvl="6"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7pPr>
            <a:lvl8pPr marL="3456000" lvl="7"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8pPr>
            <a:lvl9pPr marL="3887999" lvl="8"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9pPr>
          </a:lstStyle>
          <a:p>
            <a:pPr marL="0" lvl="0" indent="0">
              <a:spcBef>
                <a:spcPts val="558"/>
              </a:spcBef>
              <a:spcAft>
                <a:spcPts val="0"/>
              </a:spcAft>
              <a:buClr>
                <a:srgbClr val="003366"/>
              </a:buClr>
              <a:buSzPct val="75000"/>
              <a:buFont typeface="Wingdings"/>
              <a:buChar char="l"/>
            </a:pPr>
            <a:r>
              <a:rPr lang="en-US" sz="2400">
                <a:latin typeface="Arial" pitchFamily="18"/>
              </a:rPr>
              <a:t>an extraordinary and welcome event that is not explicable by natural or scientific laws and is therefore attributed to a divine agency.</a:t>
            </a:r>
          </a:p>
          <a:p>
            <a:pPr marL="0" lvl="0" indent="0">
              <a:spcBef>
                <a:spcPts val="558"/>
              </a:spcBef>
              <a:spcAft>
                <a:spcPts val="0"/>
              </a:spcAft>
              <a:buNone/>
            </a:pPr>
            <a:endParaRPr lang="en-US">
              <a:latin typeface="Arial" pitchFamily="18"/>
            </a:endParaRPr>
          </a:p>
        </p:txBody>
      </p:sp>
      <p:sp>
        <p:nvSpPr>
          <p:cNvPr id="3" name="Rectangle 2"/>
          <p:cNvSpPr/>
          <p:nvPr/>
        </p:nvSpPr>
        <p:spPr>
          <a:xfrm>
            <a:off x="2000519" y="1005480"/>
            <a:ext cx="4197960" cy="639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l" rtl="0" hangingPunct="1">
              <a:lnSpc>
                <a:spcPct val="100000"/>
              </a:lnSpc>
              <a:spcBef>
                <a:spcPts val="360"/>
              </a:spcBef>
              <a:spcAft>
                <a:spcPts val="0"/>
              </a:spcAft>
              <a:buNone/>
              <a:tabLst/>
              <a:defRPr sz="1800"/>
            </a:pPr>
            <a:r>
              <a:rPr lang="en-US" sz="3600" b="0" i="0" u="none" strike="noStrike" kern="1200" spc="0">
                <a:ln>
                  <a:noFill/>
                </a:ln>
                <a:solidFill>
                  <a:srgbClr val="003366"/>
                </a:solidFill>
                <a:latin typeface="Arial" pitchFamily="18"/>
                <a:ea typeface="Microsoft YaHei" pitchFamily="2"/>
                <a:cs typeface="Mangal" pitchFamily="2"/>
              </a:rPr>
              <a:t>Definition of Miracle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Ants  sophisticated communication">
    <p:spTree>
      <p:nvGrpSpPr>
        <p:cNvPr id="1" name=""/>
        <p:cNvGrpSpPr/>
        <p:nvPr/>
      </p:nvGrpSpPr>
      <p:grpSpPr>
        <a:xfrm>
          <a:off x="0" y="0"/>
          <a:ext cx="0" cy="0"/>
          <a:chOff x="0" y="0"/>
          <a:chExt cx="0" cy="0"/>
        </a:xfrm>
      </p:grpSpPr>
      <p:sp>
        <p:nvSpPr>
          <p:cNvPr id="2" name="Text Placeholder 2"/>
          <p:cNvSpPr txBox="1">
            <a:spLocks noGrp="1"/>
          </p:cNvSpPr>
          <p:nvPr>
            <p:ph type="body" idx="4294967295"/>
          </p:nvPr>
        </p:nvSpPr>
        <p:spPr>
          <a:xfrm>
            <a:off x="802080" y="4035959"/>
            <a:ext cx="8305560" cy="3600720"/>
          </a:xfrm>
        </p:spPr>
        <p:txBody>
          <a:bodyPr/>
          <a:lstStyle>
            <a:defPPr marL="432000" lvl="0" indent="-324000" algn="l">
              <a:spcBef>
                <a:spcPts val="0"/>
              </a:spcBef>
              <a:spcAft>
                <a:spcPts val="1417"/>
              </a:spcAft>
              <a:buSzPct val="45000"/>
              <a:buFont typeface="StarSymbol"/>
              <a:buNone/>
              <a:defRPr lang="en-US" sz="2800" b="0" i="0" u="none" strike="noStrike" kern="1200" spc="0">
                <a:ln>
                  <a:noFill/>
                </a:ln>
                <a:solidFill>
                  <a:srgbClr val="003366"/>
                </a:solidFill>
                <a:latin typeface="Arial"/>
                <a:ea typeface="Microsoft YaHei" pitchFamily="2"/>
                <a:cs typeface="Mangal" pitchFamily="2"/>
              </a:defRPr>
            </a:defPPr>
            <a:lvl1pPr marL="432000" lvl="0" indent="-324000" algn="l">
              <a:spcBef>
                <a:spcPts val="0"/>
              </a:spcBef>
              <a:spcAft>
                <a:spcPts val="1417"/>
              </a:spcAft>
              <a:buSzPct val="45000"/>
              <a:buFont typeface="StarSymbol"/>
              <a:buChar char="●"/>
              <a:defRPr lang="en-US" sz="2800" b="0" i="0" u="none" strike="noStrike" kern="1200" spc="0">
                <a:ln>
                  <a:noFill/>
                </a:ln>
                <a:solidFill>
                  <a:srgbClr val="003366"/>
                </a:solidFill>
                <a:latin typeface="Arial"/>
                <a:ea typeface="Microsoft YaHei" pitchFamily="2"/>
                <a:cs typeface="Mangal" pitchFamily="2"/>
              </a:defRPr>
            </a:lvl1pPr>
            <a:lvl2pPr marL="864000" lvl="1" indent="-324000" algn="l">
              <a:spcBef>
                <a:spcPts val="0"/>
              </a:spcBef>
              <a:spcAft>
                <a:spcPts val="1134"/>
              </a:spcAft>
              <a:buSzPct val="75000"/>
              <a:buFont typeface="StarSymbol"/>
              <a:buChar char="–"/>
              <a:defRPr lang="en-US" sz="2000" b="0" i="0" u="none" strike="noStrike" kern="1200" spc="0">
                <a:ln>
                  <a:noFill/>
                </a:ln>
                <a:solidFill>
                  <a:srgbClr val="003366"/>
                </a:solidFill>
                <a:latin typeface="Arial"/>
                <a:ea typeface="Microsoft YaHei" pitchFamily="2"/>
                <a:cs typeface="Mangal" pitchFamily="2"/>
              </a:defRPr>
            </a:lvl2pPr>
            <a:lvl3pPr marL="1295999" lvl="2" indent="-288000" algn="l">
              <a:spcBef>
                <a:spcPts val="0"/>
              </a:spcBef>
              <a:spcAft>
                <a:spcPts val="850"/>
              </a:spcAft>
              <a:buSzPct val="45000"/>
              <a:buFont typeface="StarSymbol"/>
              <a:buChar char="●"/>
              <a:defRPr lang="en-US" sz="1800" b="0" i="0" u="none" strike="noStrike" kern="1200" spc="0">
                <a:ln>
                  <a:noFill/>
                </a:ln>
                <a:solidFill>
                  <a:srgbClr val="003366"/>
                </a:solidFill>
                <a:latin typeface="Arial"/>
                <a:ea typeface="Microsoft YaHei" pitchFamily="2"/>
                <a:cs typeface="Mangal" pitchFamily="2"/>
              </a:defRPr>
            </a:lvl3pPr>
            <a:lvl4pPr marL="1728000" lvl="3" indent="-216000" algn="l">
              <a:spcBef>
                <a:spcPts val="0"/>
              </a:spcBef>
              <a:spcAft>
                <a:spcPts val="567"/>
              </a:spcAft>
              <a:buSzPct val="75000"/>
              <a:buFont typeface="StarSymbol"/>
              <a:buChar char="–"/>
              <a:defRPr lang="en-US" sz="1800" b="0" i="0" u="none" strike="noStrike" kern="1200" spc="0">
                <a:ln>
                  <a:noFill/>
                </a:ln>
                <a:solidFill>
                  <a:srgbClr val="003366"/>
                </a:solidFill>
                <a:latin typeface="Arial"/>
                <a:ea typeface="Microsoft YaHei" pitchFamily="2"/>
                <a:cs typeface="Mangal" pitchFamily="2"/>
              </a:defRPr>
            </a:lvl4pPr>
            <a:lvl5pPr marL="2160000" lvl="4"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5pPr>
            <a:lvl6pPr marL="2592000" lvl="5"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6pPr>
            <a:lvl7pPr marL="3024000" lvl="6"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7pPr>
            <a:lvl8pPr marL="3456000" lvl="7"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8pPr>
            <a:lvl9pPr marL="3887999" lvl="8"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9pPr>
          </a:lstStyle>
          <a:p>
            <a:pPr marL="0" lvl="0" indent="0">
              <a:spcBef>
                <a:spcPts val="558"/>
              </a:spcBef>
              <a:spcAft>
                <a:spcPts val="0"/>
              </a:spcAft>
              <a:buClr>
                <a:srgbClr val="003366"/>
              </a:buClr>
              <a:buSzPct val="75000"/>
              <a:buFont typeface="Wingdings"/>
              <a:buChar char="l"/>
            </a:pPr>
            <a:r>
              <a:rPr lang="en-US" sz="1400">
                <a:latin typeface="Arial" pitchFamily="18"/>
              </a:rPr>
              <a:t>And gathered for Solomon were his soldiers of the jinn and men and birds, and they were [marching] in rows.(27:17)</a:t>
            </a:r>
          </a:p>
          <a:p>
            <a:pPr marL="0" lvl="0" indent="0">
              <a:spcBef>
                <a:spcPts val="558"/>
              </a:spcBef>
              <a:spcAft>
                <a:spcPts val="0"/>
              </a:spcAft>
              <a:buClr>
                <a:srgbClr val="003366"/>
              </a:buClr>
              <a:buSzPct val="75000"/>
              <a:buFont typeface="Wingdings"/>
              <a:buChar char="l"/>
            </a:pPr>
            <a:r>
              <a:rPr lang="en-US" sz="1400">
                <a:latin typeface="Arial" pitchFamily="18"/>
              </a:rPr>
              <a:t>Until, when they came upon the valley of the ants, an ant said, "O ants, enter your dwellings that you not be crushed by Solomon and his soldiers while they perceive not.“ (27:18)</a:t>
            </a:r>
          </a:p>
          <a:p>
            <a:pPr marL="0" lvl="0" indent="0">
              <a:spcBef>
                <a:spcPts val="558"/>
              </a:spcBef>
              <a:spcAft>
                <a:spcPts val="0"/>
              </a:spcAft>
              <a:buClr>
                <a:srgbClr val="003366"/>
              </a:buClr>
              <a:buSzPct val="75000"/>
              <a:buFont typeface="Wingdings"/>
              <a:buChar char="l"/>
            </a:pPr>
            <a:r>
              <a:rPr lang="en-US" sz="1400">
                <a:solidFill>
                  <a:srgbClr val="FF0000"/>
                </a:solidFill>
                <a:latin typeface="Arial" pitchFamily="18"/>
              </a:rPr>
              <a:t>Even we today we would consider the communications of animals absurd. Recent researches prove that ants share some human rituals.</a:t>
            </a:r>
          </a:p>
          <a:p>
            <a:pPr marL="0" lvl="0" indent="0">
              <a:spcBef>
                <a:spcPts val="558"/>
              </a:spcBef>
              <a:spcAft>
                <a:spcPts val="0"/>
              </a:spcAft>
              <a:buClr>
                <a:srgbClr val="003366"/>
              </a:buClr>
              <a:buSzPct val="75000"/>
              <a:buFont typeface="Wingdings"/>
              <a:buChar char="l"/>
            </a:pPr>
            <a:r>
              <a:rPr lang="en-US" sz="1400">
                <a:solidFill>
                  <a:srgbClr val="FF0000"/>
                </a:solidFill>
                <a:latin typeface="Arial" pitchFamily="18"/>
              </a:rPr>
              <a:t>“(a) The ants bury their dead in a manner similar to the humans; (b) They have a sophisticated system of division of labour, whereby they have managers, supervisors, foremen, workers, etc.; (c) Once in a while they meet among themselves to have a ‘chat’.; (d) They have an advanced method of communication among themselvesWhen King Solomon was returning from battle the ants told each other to hide underground so as not to be stepped on.</a:t>
            </a:r>
          </a:p>
        </p:txBody>
      </p:sp>
      <p:sp>
        <p:nvSpPr>
          <p:cNvPr id="3" name="Title 3"/>
          <p:cNvSpPr txBox="1">
            <a:spLocks noGrp="1"/>
          </p:cNvSpPr>
          <p:nvPr>
            <p:ph type="title" idx="4294967295"/>
          </p:nvPr>
        </p:nvSpPr>
        <p:spPr>
          <a:xfrm>
            <a:off x="1475640" y="1013039"/>
            <a:ext cx="6550200" cy="700560"/>
          </a:xfrm>
          <a:solidFill>
            <a:srgbClr val="C00000"/>
          </a:solidFill>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n-US" sz="2400">
                <a:solidFill>
                  <a:srgbClr val="FFFFFF"/>
                </a:solidFill>
              </a:rPr>
              <a:t>Ants  sophisticated communication</a:t>
            </a:r>
          </a:p>
        </p:txBody>
      </p:sp>
      <p:pic>
        <p:nvPicPr>
          <p:cNvPr id="4" name="Picture 1"/>
          <p:cNvPicPr>
            <a:picLocks noChangeAspect="1"/>
          </p:cNvPicPr>
          <p:nvPr/>
        </p:nvPicPr>
        <p:blipFill>
          <a:blip r:embed="rId3">
            <a:lum/>
            <a:alphaModFix/>
          </a:blip>
          <a:srcRect/>
          <a:stretch>
            <a:fillRect/>
          </a:stretch>
        </p:blipFill>
        <p:spPr>
          <a:xfrm>
            <a:off x="1740239" y="2388240"/>
            <a:ext cx="6428880" cy="523440"/>
          </a:xfrm>
          <a:prstGeom prst="rect">
            <a:avLst/>
          </a:prstGeom>
          <a:noFill/>
          <a:ln>
            <a:noFill/>
          </a:ln>
        </p:spPr>
      </p:pic>
      <p:pic>
        <p:nvPicPr>
          <p:cNvPr id="5" name="Picture 2"/>
          <p:cNvPicPr>
            <a:picLocks noChangeAspect="1"/>
          </p:cNvPicPr>
          <p:nvPr/>
        </p:nvPicPr>
        <p:blipFill>
          <a:blip r:embed="rId4">
            <a:lum/>
            <a:alphaModFix/>
          </a:blip>
          <a:srcRect/>
          <a:stretch>
            <a:fillRect/>
          </a:stretch>
        </p:blipFill>
        <p:spPr>
          <a:xfrm>
            <a:off x="1740239" y="2912040"/>
            <a:ext cx="6428880" cy="112356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Orbit">
    <p:spTree>
      <p:nvGrpSpPr>
        <p:cNvPr id="1" name=""/>
        <p:cNvGrpSpPr/>
        <p:nvPr/>
      </p:nvGrpSpPr>
      <p:grpSpPr>
        <a:xfrm>
          <a:off x="0" y="0"/>
          <a:ext cx="0" cy="0"/>
          <a:chOff x="0" y="0"/>
          <a:chExt cx="0" cy="0"/>
        </a:xfrm>
      </p:grpSpPr>
      <p:sp>
        <p:nvSpPr>
          <p:cNvPr id="2" name="Text Placeholder 2"/>
          <p:cNvSpPr txBox="1">
            <a:spLocks noGrp="1"/>
          </p:cNvSpPr>
          <p:nvPr>
            <p:ph type="body" idx="4294967295"/>
          </p:nvPr>
        </p:nvSpPr>
        <p:spPr>
          <a:xfrm>
            <a:off x="990719" y="4267080"/>
            <a:ext cx="7884719" cy="2209320"/>
          </a:xfrm>
        </p:spPr>
        <p:txBody>
          <a:bodyPr/>
          <a:lstStyle>
            <a:defPPr marL="432000" lvl="0" indent="-324000" algn="l">
              <a:spcBef>
                <a:spcPts val="0"/>
              </a:spcBef>
              <a:spcAft>
                <a:spcPts val="1417"/>
              </a:spcAft>
              <a:buSzPct val="45000"/>
              <a:buFont typeface="StarSymbol"/>
              <a:buNone/>
              <a:defRPr lang="en-US" sz="2800" b="0" i="0" u="none" strike="noStrike" kern="1200" spc="0">
                <a:ln>
                  <a:noFill/>
                </a:ln>
                <a:solidFill>
                  <a:srgbClr val="003366"/>
                </a:solidFill>
                <a:latin typeface="Arial"/>
                <a:ea typeface="Microsoft YaHei" pitchFamily="2"/>
                <a:cs typeface="Mangal" pitchFamily="2"/>
              </a:defRPr>
            </a:defPPr>
            <a:lvl1pPr marL="432000" lvl="0" indent="-324000" algn="l">
              <a:spcBef>
                <a:spcPts val="0"/>
              </a:spcBef>
              <a:spcAft>
                <a:spcPts val="1417"/>
              </a:spcAft>
              <a:buSzPct val="45000"/>
              <a:buFont typeface="StarSymbol"/>
              <a:buChar char="●"/>
              <a:defRPr lang="en-US" sz="2800" b="0" i="0" u="none" strike="noStrike" kern="1200" spc="0">
                <a:ln>
                  <a:noFill/>
                </a:ln>
                <a:solidFill>
                  <a:srgbClr val="003366"/>
                </a:solidFill>
                <a:latin typeface="Arial"/>
                <a:ea typeface="Microsoft YaHei" pitchFamily="2"/>
                <a:cs typeface="Mangal" pitchFamily="2"/>
              </a:defRPr>
            </a:lvl1pPr>
            <a:lvl2pPr marL="864000" lvl="1" indent="-324000" algn="l">
              <a:spcBef>
                <a:spcPts val="0"/>
              </a:spcBef>
              <a:spcAft>
                <a:spcPts val="1134"/>
              </a:spcAft>
              <a:buSzPct val="75000"/>
              <a:buFont typeface="StarSymbol"/>
              <a:buChar char="–"/>
              <a:defRPr lang="en-US" sz="2000" b="0" i="0" u="none" strike="noStrike" kern="1200" spc="0">
                <a:ln>
                  <a:noFill/>
                </a:ln>
                <a:solidFill>
                  <a:srgbClr val="003366"/>
                </a:solidFill>
                <a:latin typeface="Arial"/>
                <a:ea typeface="Microsoft YaHei" pitchFamily="2"/>
                <a:cs typeface="Mangal" pitchFamily="2"/>
              </a:defRPr>
            </a:lvl2pPr>
            <a:lvl3pPr marL="1295999" lvl="2" indent="-288000" algn="l">
              <a:spcBef>
                <a:spcPts val="0"/>
              </a:spcBef>
              <a:spcAft>
                <a:spcPts val="850"/>
              </a:spcAft>
              <a:buSzPct val="45000"/>
              <a:buFont typeface="StarSymbol"/>
              <a:buChar char="●"/>
              <a:defRPr lang="en-US" sz="1800" b="0" i="0" u="none" strike="noStrike" kern="1200" spc="0">
                <a:ln>
                  <a:noFill/>
                </a:ln>
                <a:solidFill>
                  <a:srgbClr val="003366"/>
                </a:solidFill>
                <a:latin typeface="Arial"/>
                <a:ea typeface="Microsoft YaHei" pitchFamily="2"/>
                <a:cs typeface="Mangal" pitchFamily="2"/>
              </a:defRPr>
            </a:lvl3pPr>
            <a:lvl4pPr marL="1728000" lvl="3" indent="-216000" algn="l">
              <a:spcBef>
                <a:spcPts val="0"/>
              </a:spcBef>
              <a:spcAft>
                <a:spcPts val="567"/>
              </a:spcAft>
              <a:buSzPct val="75000"/>
              <a:buFont typeface="StarSymbol"/>
              <a:buChar char="–"/>
              <a:defRPr lang="en-US" sz="1800" b="0" i="0" u="none" strike="noStrike" kern="1200" spc="0">
                <a:ln>
                  <a:noFill/>
                </a:ln>
                <a:solidFill>
                  <a:srgbClr val="003366"/>
                </a:solidFill>
                <a:latin typeface="Arial"/>
                <a:ea typeface="Microsoft YaHei" pitchFamily="2"/>
                <a:cs typeface="Mangal" pitchFamily="2"/>
              </a:defRPr>
            </a:lvl4pPr>
            <a:lvl5pPr marL="2160000" lvl="4"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5pPr>
            <a:lvl6pPr marL="2592000" lvl="5"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6pPr>
            <a:lvl7pPr marL="3024000" lvl="6"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7pPr>
            <a:lvl8pPr marL="3456000" lvl="7"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8pPr>
            <a:lvl9pPr marL="3887999" lvl="8"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9pPr>
          </a:lstStyle>
          <a:p>
            <a:pPr marL="0" lvl="0" indent="0">
              <a:spcBef>
                <a:spcPts val="558"/>
              </a:spcBef>
              <a:spcAft>
                <a:spcPts val="0"/>
              </a:spcAft>
              <a:buClr>
                <a:srgbClr val="003366"/>
              </a:buClr>
              <a:buSzPct val="75000"/>
              <a:buFont typeface="Wingdings"/>
              <a:buChar char="l"/>
            </a:pPr>
            <a:r>
              <a:rPr lang="en-US" sz="2000">
                <a:latin typeface="Arial" pitchFamily="18"/>
              </a:rPr>
              <a:t>And it is He who created the night and the day and the sun and the moon; all [heavenly bodies] in an orbit are swimming.(21:33)</a:t>
            </a:r>
          </a:p>
          <a:p>
            <a:pPr marL="0" lvl="0" indent="0">
              <a:spcBef>
                <a:spcPts val="558"/>
              </a:spcBef>
              <a:spcAft>
                <a:spcPts val="0"/>
              </a:spcAft>
              <a:buClr>
                <a:srgbClr val="003366"/>
              </a:buClr>
              <a:buSzPct val="75000"/>
              <a:buFont typeface="Wingdings"/>
              <a:buChar char="l"/>
            </a:pPr>
            <a:r>
              <a:rPr lang="en-US" sz="2000">
                <a:solidFill>
                  <a:srgbClr val="FF0000"/>
                </a:solidFill>
                <a:latin typeface="Arial" pitchFamily="18"/>
              </a:rPr>
              <a:t>Man has always thought that the earth was the center and everything revolves around it. The Quran clearly states that even the Sun is in orbit and scientist prove this. The sun orbits the star Vega in a particular orbit called the Solar Apex</a:t>
            </a:r>
            <a:r>
              <a:rPr lang="en-US" sz="2000">
                <a:latin typeface="Arial" pitchFamily="18"/>
              </a:rPr>
              <a:t>.</a:t>
            </a:r>
          </a:p>
        </p:txBody>
      </p:sp>
      <p:sp>
        <p:nvSpPr>
          <p:cNvPr id="3" name="Title 3"/>
          <p:cNvSpPr txBox="1">
            <a:spLocks noGrp="1"/>
          </p:cNvSpPr>
          <p:nvPr>
            <p:ph type="title" idx="4294967295"/>
          </p:nvPr>
        </p:nvSpPr>
        <p:spPr>
          <a:xfrm>
            <a:off x="1981080" y="1066680"/>
            <a:ext cx="5486040" cy="566280"/>
          </a:xfrm>
          <a:solidFill>
            <a:srgbClr val="C00000"/>
          </a:solidFill>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n-US" sz="2800">
                <a:solidFill>
                  <a:srgbClr val="FFFFFF"/>
                </a:solidFill>
              </a:rPr>
              <a:t>Orbit</a:t>
            </a:r>
          </a:p>
        </p:txBody>
      </p:sp>
      <p:pic>
        <p:nvPicPr>
          <p:cNvPr id="4" name="Picture 1"/>
          <p:cNvPicPr>
            <a:picLocks noChangeAspect="1"/>
          </p:cNvPicPr>
          <p:nvPr/>
        </p:nvPicPr>
        <p:blipFill>
          <a:blip r:embed="rId3">
            <a:lum/>
            <a:alphaModFix/>
          </a:blip>
          <a:srcRect/>
          <a:stretch>
            <a:fillRect/>
          </a:stretch>
        </p:blipFill>
        <p:spPr>
          <a:xfrm>
            <a:off x="1989360" y="2514600"/>
            <a:ext cx="6428880" cy="116172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Fingerprints">
    <p:spTree>
      <p:nvGrpSpPr>
        <p:cNvPr id="1" name=""/>
        <p:cNvGrpSpPr/>
        <p:nvPr/>
      </p:nvGrpSpPr>
      <p:grpSpPr>
        <a:xfrm>
          <a:off x="0" y="0"/>
          <a:ext cx="0" cy="0"/>
          <a:chOff x="0" y="0"/>
          <a:chExt cx="0" cy="0"/>
        </a:xfrm>
      </p:grpSpPr>
      <p:sp>
        <p:nvSpPr>
          <p:cNvPr id="2" name="Text Placeholder 2"/>
          <p:cNvSpPr txBox="1">
            <a:spLocks noGrp="1"/>
          </p:cNvSpPr>
          <p:nvPr>
            <p:ph type="body" idx="4294967295"/>
          </p:nvPr>
        </p:nvSpPr>
        <p:spPr>
          <a:xfrm>
            <a:off x="838080" y="3789000"/>
            <a:ext cx="8125920" cy="2160000"/>
          </a:xfrm>
        </p:spPr>
        <p:txBody>
          <a:bodyPr/>
          <a:lstStyle>
            <a:defPPr marL="432000" lvl="0" indent="-324000" algn="l">
              <a:spcBef>
                <a:spcPts val="0"/>
              </a:spcBef>
              <a:spcAft>
                <a:spcPts val="1417"/>
              </a:spcAft>
              <a:buSzPct val="45000"/>
              <a:buFont typeface="StarSymbol"/>
              <a:buNone/>
              <a:defRPr lang="en-US" sz="2800" b="0" i="0" u="none" strike="noStrike" kern="1200" spc="0">
                <a:ln>
                  <a:noFill/>
                </a:ln>
                <a:solidFill>
                  <a:srgbClr val="003366"/>
                </a:solidFill>
                <a:latin typeface="Arial"/>
                <a:ea typeface="Microsoft YaHei" pitchFamily="2"/>
                <a:cs typeface="Mangal" pitchFamily="2"/>
              </a:defRPr>
            </a:defPPr>
            <a:lvl1pPr marL="432000" lvl="0" indent="-324000" algn="l">
              <a:spcBef>
                <a:spcPts val="0"/>
              </a:spcBef>
              <a:spcAft>
                <a:spcPts val="1417"/>
              </a:spcAft>
              <a:buSzPct val="45000"/>
              <a:buFont typeface="StarSymbol"/>
              <a:buChar char="●"/>
              <a:defRPr lang="en-US" sz="2800" b="0" i="0" u="none" strike="noStrike" kern="1200" spc="0">
                <a:ln>
                  <a:noFill/>
                </a:ln>
                <a:solidFill>
                  <a:srgbClr val="003366"/>
                </a:solidFill>
                <a:latin typeface="Arial"/>
                <a:ea typeface="Microsoft YaHei" pitchFamily="2"/>
                <a:cs typeface="Mangal" pitchFamily="2"/>
              </a:defRPr>
            </a:lvl1pPr>
            <a:lvl2pPr marL="864000" lvl="1" indent="-324000" algn="l">
              <a:spcBef>
                <a:spcPts val="0"/>
              </a:spcBef>
              <a:spcAft>
                <a:spcPts val="1134"/>
              </a:spcAft>
              <a:buSzPct val="75000"/>
              <a:buFont typeface="StarSymbol"/>
              <a:buChar char="–"/>
              <a:defRPr lang="en-US" sz="2000" b="0" i="0" u="none" strike="noStrike" kern="1200" spc="0">
                <a:ln>
                  <a:noFill/>
                </a:ln>
                <a:solidFill>
                  <a:srgbClr val="003366"/>
                </a:solidFill>
                <a:latin typeface="Arial"/>
                <a:ea typeface="Microsoft YaHei" pitchFamily="2"/>
                <a:cs typeface="Mangal" pitchFamily="2"/>
              </a:defRPr>
            </a:lvl2pPr>
            <a:lvl3pPr marL="1295999" lvl="2" indent="-288000" algn="l">
              <a:spcBef>
                <a:spcPts val="0"/>
              </a:spcBef>
              <a:spcAft>
                <a:spcPts val="850"/>
              </a:spcAft>
              <a:buSzPct val="45000"/>
              <a:buFont typeface="StarSymbol"/>
              <a:buChar char="●"/>
              <a:defRPr lang="en-US" sz="1800" b="0" i="0" u="none" strike="noStrike" kern="1200" spc="0">
                <a:ln>
                  <a:noFill/>
                </a:ln>
                <a:solidFill>
                  <a:srgbClr val="003366"/>
                </a:solidFill>
                <a:latin typeface="Arial"/>
                <a:ea typeface="Microsoft YaHei" pitchFamily="2"/>
                <a:cs typeface="Mangal" pitchFamily="2"/>
              </a:defRPr>
            </a:lvl3pPr>
            <a:lvl4pPr marL="1728000" lvl="3" indent="-216000" algn="l">
              <a:spcBef>
                <a:spcPts val="0"/>
              </a:spcBef>
              <a:spcAft>
                <a:spcPts val="567"/>
              </a:spcAft>
              <a:buSzPct val="75000"/>
              <a:buFont typeface="StarSymbol"/>
              <a:buChar char="–"/>
              <a:defRPr lang="en-US" sz="1800" b="0" i="0" u="none" strike="noStrike" kern="1200" spc="0">
                <a:ln>
                  <a:noFill/>
                </a:ln>
                <a:solidFill>
                  <a:srgbClr val="003366"/>
                </a:solidFill>
                <a:latin typeface="Arial"/>
                <a:ea typeface="Microsoft YaHei" pitchFamily="2"/>
                <a:cs typeface="Mangal" pitchFamily="2"/>
              </a:defRPr>
            </a:lvl4pPr>
            <a:lvl5pPr marL="2160000" lvl="4"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5pPr>
            <a:lvl6pPr marL="2592000" lvl="5"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6pPr>
            <a:lvl7pPr marL="3024000" lvl="6"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7pPr>
            <a:lvl8pPr marL="3456000" lvl="7"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8pPr>
            <a:lvl9pPr marL="3887999" lvl="8"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9pPr>
          </a:lstStyle>
          <a:p>
            <a:pPr marL="0" lvl="0" indent="0">
              <a:spcBef>
                <a:spcPts val="558"/>
              </a:spcBef>
              <a:spcAft>
                <a:spcPts val="0"/>
              </a:spcAft>
              <a:buClr>
                <a:srgbClr val="003366"/>
              </a:buClr>
              <a:buSzPct val="75000"/>
              <a:buFont typeface="Wingdings"/>
              <a:buChar char="l"/>
            </a:pPr>
            <a:r>
              <a:rPr lang="en-US" sz="2000">
                <a:latin typeface="Arial" pitchFamily="18"/>
              </a:rPr>
              <a:t>Does man think that We will not assemble his bones? (75:3)</a:t>
            </a:r>
          </a:p>
          <a:p>
            <a:pPr marL="0" lvl="0" indent="0">
              <a:spcBef>
                <a:spcPts val="558"/>
              </a:spcBef>
              <a:spcAft>
                <a:spcPts val="0"/>
              </a:spcAft>
              <a:buClr>
                <a:srgbClr val="003366"/>
              </a:buClr>
              <a:buSzPct val="75000"/>
              <a:buFont typeface="Wingdings"/>
              <a:buChar char="l"/>
            </a:pPr>
            <a:r>
              <a:rPr lang="en-US" sz="2000">
                <a:latin typeface="Arial" pitchFamily="18"/>
              </a:rPr>
              <a:t>Yes. [We are] Able [even] to proportion his fingertips. (75:4)</a:t>
            </a:r>
          </a:p>
          <a:p>
            <a:pPr marL="0" lvl="0" indent="0">
              <a:spcBef>
                <a:spcPts val="558"/>
              </a:spcBef>
              <a:spcAft>
                <a:spcPts val="0"/>
              </a:spcAft>
              <a:buNone/>
            </a:pPr>
            <a:endParaRPr lang="en-US" sz="2000">
              <a:latin typeface="Arial" pitchFamily="18"/>
            </a:endParaRPr>
          </a:p>
          <a:p>
            <a:pPr marL="0" lvl="0" indent="0">
              <a:spcBef>
                <a:spcPts val="558"/>
              </a:spcBef>
              <a:spcAft>
                <a:spcPts val="0"/>
              </a:spcAft>
              <a:buClr>
                <a:srgbClr val="003366"/>
              </a:buClr>
              <a:buSzPct val="75000"/>
              <a:buFont typeface="Wingdings"/>
              <a:buChar char="l"/>
            </a:pPr>
            <a:r>
              <a:rPr lang="en-US" sz="2000">
                <a:solidFill>
                  <a:srgbClr val="FF0000"/>
                </a:solidFill>
                <a:latin typeface="Arial" pitchFamily="18"/>
              </a:rPr>
              <a:t>Without microscopes we would have not been able to tell that our fingerprints were all different even from twins. The Quran as mentioned above says that God will reassemble you perfectly till your very fingertips. This signifies the differences in our fingertips. Once again for this to be proven, microscopes were needed and 14th centuries ago microscope were not even thought of.</a:t>
            </a:r>
          </a:p>
        </p:txBody>
      </p:sp>
      <p:sp>
        <p:nvSpPr>
          <p:cNvPr id="3" name="Title 3"/>
          <p:cNvSpPr txBox="1">
            <a:spLocks noGrp="1"/>
          </p:cNvSpPr>
          <p:nvPr>
            <p:ph type="title" idx="4294967295"/>
          </p:nvPr>
        </p:nvSpPr>
        <p:spPr>
          <a:xfrm>
            <a:off x="1900800" y="1164600"/>
            <a:ext cx="5486040" cy="566280"/>
          </a:xfrm>
          <a:solidFill>
            <a:srgbClr val="C00000"/>
          </a:solidFill>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n-US" sz="2400">
                <a:solidFill>
                  <a:srgbClr val="FFFFFF"/>
                </a:solidFill>
              </a:rPr>
              <a:t>Fingerprints</a:t>
            </a:r>
          </a:p>
        </p:txBody>
      </p:sp>
      <p:pic>
        <p:nvPicPr>
          <p:cNvPr id="4" name="Picture 1"/>
          <p:cNvPicPr>
            <a:picLocks noChangeAspect="1"/>
          </p:cNvPicPr>
          <p:nvPr/>
        </p:nvPicPr>
        <p:blipFill>
          <a:blip r:embed="rId3">
            <a:lum/>
            <a:alphaModFix/>
          </a:blip>
          <a:srcRect/>
          <a:stretch>
            <a:fillRect/>
          </a:stretch>
        </p:blipFill>
        <p:spPr>
          <a:xfrm>
            <a:off x="954000" y="2525039"/>
            <a:ext cx="6428880" cy="533160"/>
          </a:xfrm>
          <a:prstGeom prst="rect">
            <a:avLst/>
          </a:prstGeom>
          <a:noFill/>
          <a:ln>
            <a:noFill/>
          </a:ln>
        </p:spPr>
      </p:pic>
      <p:pic>
        <p:nvPicPr>
          <p:cNvPr id="5" name="Picture 2"/>
          <p:cNvPicPr>
            <a:picLocks noChangeAspect="1"/>
          </p:cNvPicPr>
          <p:nvPr/>
        </p:nvPicPr>
        <p:blipFill>
          <a:blip r:embed="rId4">
            <a:lum/>
            <a:alphaModFix/>
          </a:blip>
          <a:srcRect/>
          <a:stretch>
            <a:fillRect/>
          </a:stretch>
        </p:blipFill>
        <p:spPr>
          <a:xfrm>
            <a:off x="1066680" y="3124079"/>
            <a:ext cx="6428880" cy="53316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Forelock">
    <p:spTree>
      <p:nvGrpSpPr>
        <p:cNvPr id="1" name=""/>
        <p:cNvGrpSpPr/>
        <p:nvPr/>
      </p:nvGrpSpPr>
      <p:grpSpPr>
        <a:xfrm>
          <a:off x="0" y="0"/>
          <a:ext cx="0" cy="0"/>
          <a:chOff x="0" y="0"/>
          <a:chExt cx="0" cy="0"/>
        </a:xfrm>
      </p:grpSpPr>
      <p:sp>
        <p:nvSpPr>
          <p:cNvPr id="2" name="Text Placeholder 2"/>
          <p:cNvSpPr txBox="1">
            <a:spLocks noGrp="1"/>
          </p:cNvSpPr>
          <p:nvPr>
            <p:ph type="body" idx="4294967295"/>
          </p:nvPr>
        </p:nvSpPr>
        <p:spPr>
          <a:xfrm>
            <a:off x="914400" y="4049279"/>
            <a:ext cx="7833599" cy="2160000"/>
          </a:xfrm>
        </p:spPr>
        <p:txBody>
          <a:bodyPr/>
          <a:lstStyle>
            <a:defPPr marL="432000" lvl="0" indent="-324000" algn="l">
              <a:spcBef>
                <a:spcPts val="0"/>
              </a:spcBef>
              <a:spcAft>
                <a:spcPts val="1417"/>
              </a:spcAft>
              <a:buSzPct val="45000"/>
              <a:buFont typeface="StarSymbol"/>
              <a:buNone/>
              <a:defRPr lang="en-US" sz="2800" b="0" i="0" u="none" strike="noStrike" kern="1200" spc="0">
                <a:ln>
                  <a:noFill/>
                </a:ln>
                <a:solidFill>
                  <a:srgbClr val="003366"/>
                </a:solidFill>
                <a:latin typeface="Arial"/>
                <a:ea typeface="Microsoft YaHei" pitchFamily="2"/>
                <a:cs typeface="Mangal" pitchFamily="2"/>
              </a:defRPr>
            </a:defPPr>
            <a:lvl1pPr marL="432000" lvl="0" indent="-324000" algn="l">
              <a:spcBef>
                <a:spcPts val="0"/>
              </a:spcBef>
              <a:spcAft>
                <a:spcPts val="1417"/>
              </a:spcAft>
              <a:buSzPct val="45000"/>
              <a:buFont typeface="StarSymbol"/>
              <a:buChar char="●"/>
              <a:defRPr lang="en-US" sz="2800" b="0" i="0" u="none" strike="noStrike" kern="1200" spc="0">
                <a:ln>
                  <a:noFill/>
                </a:ln>
                <a:solidFill>
                  <a:srgbClr val="003366"/>
                </a:solidFill>
                <a:latin typeface="Arial"/>
                <a:ea typeface="Microsoft YaHei" pitchFamily="2"/>
                <a:cs typeface="Mangal" pitchFamily="2"/>
              </a:defRPr>
            </a:lvl1pPr>
            <a:lvl2pPr marL="864000" lvl="1" indent="-324000" algn="l">
              <a:spcBef>
                <a:spcPts val="0"/>
              </a:spcBef>
              <a:spcAft>
                <a:spcPts val="1134"/>
              </a:spcAft>
              <a:buSzPct val="75000"/>
              <a:buFont typeface="StarSymbol"/>
              <a:buChar char="–"/>
              <a:defRPr lang="en-US" sz="2000" b="0" i="0" u="none" strike="noStrike" kern="1200" spc="0">
                <a:ln>
                  <a:noFill/>
                </a:ln>
                <a:solidFill>
                  <a:srgbClr val="003366"/>
                </a:solidFill>
                <a:latin typeface="Arial"/>
                <a:ea typeface="Microsoft YaHei" pitchFamily="2"/>
                <a:cs typeface="Mangal" pitchFamily="2"/>
              </a:defRPr>
            </a:lvl2pPr>
            <a:lvl3pPr marL="1295999" lvl="2" indent="-288000" algn="l">
              <a:spcBef>
                <a:spcPts val="0"/>
              </a:spcBef>
              <a:spcAft>
                <a:spcPts val="850"/>
              </a:spcAft>
              <a:buSzPct val="45000"/>
              <a:buFont typeface="StarSymbol"/>
              <a:buChar char="●"/>
              <a:defRPr lang="en-US" sz="1800" b="0" i="0" u="none" strike="noStrike" kern="1200" spc="0">
                <a:ln>
                  <a:noFill/>
                </a:ln>
                <a:solidFill>
                  <a:srgbClr val="003366"/>
                </a:solidFill>
                <a:latin typeface="Arial"/>
                <a:ea typeface="Microsoft YaHei" pitchFamily="2"/>
                <a:cs typeface="Mangal" pitchFamily="2"/>
              </a:defRPr>
            </a:lvl3pPr>
            <a:lvl4pPr marL="1728000" lvl="3" indent="-216000" algn="l">
              <a:spcBef>
                <a:spcPts val="0"/>
              </a:spcBef>
              <a:spcAft>
                <a:spcPts val="567"/>
              </a:spcAft>
              <a:buSzPct val="75000"/>
              <a:buFont typeface="StarSymbol"/>
              <a:buChar char="–"/>
              <a:defRPr lang="en-US" sz="1800" b="0" i="0" u="none" strike="noStrike" kern="1200" spc="0">
                <a:ln>
                  <a:noFill/>
                </a:ln>
                <a:solidFill>
                  <a:srgbClr val="003366"/>
                </a:solidFill>
                <a:latin typeface="Arial"/>
                <a:ea typeface="Microsoft YaHei" pitchFamily="2"/>
                <a:cs typeface="Mangal" pitchFamily="2"/>
              </a:defRPr>
            </a:lvl4pPr>
            <a:lvl5pPr marL="2160000" lvl="4"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5pPr>
            <a:lvl6pPr marL="2592000" lvl="5"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6pPr>
            <a:lvl7pPr marL="3024000" lvl="6"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7pPr>
            <a:lvl8pPr marL="3456000" lvl="7"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8pPr>
            <a:lvl9pPr marL="3887999" lvl="8"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9pPr>
          </a:lstStyle>
          <a:p>
            <a:pPr marL="0" lvl="0" indent="0">
              <a:spcBef>
                <a:spcPts val="558"/>
              </a:spcBef>
              <a:spcAft>
                <a:spcPts val="0"/>
              </a:spcAft>
              <a:buClr>
                <a:srgbClr val="003366"/>
              </a:buClr>
              <a:buSzPct val="75000"/>
              <a:buFont typeface="Wingdings"/>
              <a:buChar char="l"/>
            </a:pPr>
            <a:r>
              <a:rPr lang="en-US" sz="1800">
                <a:latin typeface="Arial" pitchFamily="18"/>
              </a:rPr>
              <a:t>No! If he does not desist, We will surely drag him by the forelock – (96:15)</a:t>
            </a:r>
          </a:p>
          <a:p>
            <a:pPr marL="0" lvl="0" indent="0">
              <a:spcBef>
                <a:spcPts val="558"/>
              </a:spcBef>
              <a:spcAft>
                <a:spcPts val="0"/>
              </a:spcAft>
              <a:buClr>
                <a:srgbClr val="003366"/>
              </a:buClr>
              <a:buSzPct val="75000"/>
              <a:buFont typeface="Wingdings"/>
              <a:buChar char="l"/>
            </a:pPr>
            <a:r>
              <a:rPr lang="en-US" sz="1800">
                <a:latin typeface="Arial" pitchFamily="18"/>
              </a:rPr>
              <a:t>A lying, sinning forelock. (96:16)</a:t>
            </a:r>
          </a:p>
          <a:p>
            <a:pPr marL="0" lvl="0" indent="0">
              <a:spcBef>
                <a:spcPts val="558"/>
              </a:spcBef>
              <a:spcAft>
                <a:spcPts val="0"/>
              </a:spcAft>
              <a:buClr>
                <a:srgbClr val="003366"/>
              </a:buClr>
              <a:buSzPct val="75000"/>
              <a:buFont typeface="Wingdings"/>
              <a:buChar char="l"/>
            </a:pPr>
            <a:r>
              <a:rPr lang="en-US" sz="1800">
                <a:solidFill>
                  <a:srgbClr val="FF0000"/>
                </a:solidFill>
                <a:latin typeface="Arial" pitchFamily="18"/>
              </a:rPr>
              <a:t>Research carried out in recent years revealed that the prefrontal area, which is responsible for the management of particular functions of the brain, lies in the frontal part of the skull. So, this area of the cerebrum is responsible for planning, motivation, and initiating good and sinful behaviour, and is responsible for telling lies and the truth. Once again not even an assumption could be made relating to this back then.</a:t>
            </a:r>
          </a:p>
        </p:txBody>
      </p:sp>
      <p:sp>
        <p:nvSpPr>
          <p:cNvPr id="3" name="Title 3"/>
          <p:cNvSpPr txBox="1">
            <a:spLocks noGrp="1"/>
          </p:cNvSpPr>
          <p:nvPr>
            <p:ph type="title" idx="4294967295"/>
          </p:nvPr>
        </p:nvSpPr>
        <p:spPr>
          <a:xfrm>
            <a:off x="1981080" y="1145160"/>
            <a:ext cx="5486040" cy="566280"/>
          </a:xfrm>
          <a:solidFill>
            <a:srgbClr val="C00000"/>
          </a:solidFill>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en-US" sz="2800">
                <a:solidFill>
                  <a:srgbClr val="FFFFFF"/>
                </a:solidFill>
              </a:rPr>
              <a:t>Forelock</a:t>
            </a:r>
          </a:p>
        </p:txBody>
      </p:sp>
      <p:pic>
        <p:nvPicPr>
          <p:cNvPr id="4" name="Picture 1"/>
          <p:cNvPicPr>
            <a:picLocks noChangeAspect="1"/>
          </p:cNvPicPr>
          <p:nvPr/>
        </p:nvPicPr>
        <p:blipFill>
          <a:blip r:embed="rId3">
            <a:lum/>
            <a:alphaModFix/>
          </a:blip>
          <a:srcRect/>
          <a:stretch>
            <a:fillRect/>
          </a:stretch>
        </p:blipFill>
        <p:spPr>
          <a:xfrm>
            <a:off x="395640" y="2639880"/>
            <a:ext cx="6428880" cy="485280"/>
          </a:xfrm>
          <a:prstGeom prst="rect">
            <a:avLst/>
          </a:prstGeom>
          <a:noFill/>
          <a:ln>
            <a:noFill/>
          </a:ln>
        </p:spPr>
      </p:pic>
      <p:pic>
        <p:nvPicPr>
          <p:cNvPr id="5" name="Picture 3"/>
          <p:cNvPicPr>
            <a:picLocks noChangeAspect="1"/>
          </p:cNvPicPr>
          <p:nvPr/>
        </p:nvPicPr>
        <p:blipFill>
          <a:blip r:embed="rId4">
            <a:lum/>
            <a:alphaModFix/>
          </a:blip>
          <a:srcRect/>
          <a:stretch>
            <a:fillRect/>
          </a:stretch>
        </p:blipFill>
        <p:spPr>
          <a:xfrm>
            <a:off x="383400" y="3445920"/>
            <a:ext cx="6428880" cy="456839"/>
          </a:xfrm>
          <a:prstGeom prst="rect">
            <a:avLst/>
          </a:prstGeom>
          <a:noFill/>
          <a:ln>
            <a:noFill/>
          </a:ln>
        </p:spPr>
      </p:pic>
    </p:spTree>
  </p:cSld>
  <p:clrMapOvr>
    <a:masterClrMapping/>
  </p:clrMapOvr>
  <p:transition spd="slow">
    <p:wheel spokes="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page34">
    <p:spTree>
      <p:nvGrpSpPr>
        <p:cNvPr id="1" name=""/>
        <p:cNvGrpSpPr/>
        <p:nvPr/>
      </p:nvGrpSpPr>
      <p:grpSpPr>
        <a:xfrm>
          <a:off x="0" y="0"/>
          <a:ext cx="0" cy="0"/>
          <a:chOff x="0" y="0"/>
          <a:chExt cx="0" cy="0"/>
        </a:xfrm>
      </p:grpSpPr>
      <p:sp>
        <p:nvSpPr>
          <p:cNvPr id="2" name="Rectangle 4"/>
          <p:cNvSpPr/>
          <p:nvPr/>
        </p:nvSpPr>
        <p:spPr>
          <a:xfrm>
            <a:off x="1447919" y="2438280"/>
            <a:ext cx="6933960" cy="2330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360"/>
              </a:spcBef>
              <a:spcAft>
                <a:spcPts val="0"/>
              </a:spcAft>
              <a:buNone/>
              <a:tabLst/>
              <a:defRPr sz="1800"/>
            </a:pPr>
            <a:r>
              <a:rPr lang="en-US" sz="3600" b="1" i="0" u="none" strike="noStrike" kern="1200" spc="0">
                <a:ln>
                  <a:noFill/>
                </a:ln>
                <a:solidFill>
                  <a:srgbClr val="003366"/>
                </a:solidFill>
                <a:latin typeface="Arial" pitchFamily="34"/>
                <a:ea typeface="Microsoft YaHei" pitchFamily="2"/>
                <a:cs typeface="Mangal" pitchFamily="2"/>
              </a:rPr>
              <a:t>Quran Miracles</a:t>
            </a:r>
          </a:p>
          <a:p>
            <a:pPr marL="0" marR="0" lvl="0" indent="0" algn="l" rtl="0" hangingPunct="1">
              <a:lnSpc>
                <a:spcPct val="100000"/>
              </a:lnSpc>
              <a:spcBef>
                <a:spcPts val="360"/>
              </a:spcBef>
              <a:spcAft>
                <a:spcPts val="0"/>
              </a:spcAft>
              <a:buNone/>
              <a:tabLst/>
              <a:defRPr sz="1800"/>
            </a:pPr>
            <a:r>
              <a:rPr lang="en-US" sz="3600" b="1" i="0" u="none" strike="noStrike" kern="1200" spc="0">
                <a:ln>
                  <a:noFill/>
                </a:ln>
                <a:solidFill>
                  <a:srgbClr val="003366"/>
                </a:solidFill>
                <a:latin typeface="Arial" pitchFamily="34"/>
                <a:ea typeface="Microsoft YaHei" pitchFamily="2"/>
                <a:cs typeface="Mangal" pitchFamily="2"/>
              </a:rPr>
              <a:t>Video (Part II): </a:t>
            </a:r>
            <a:r>
              <a:rPr lang="en-US" sz="3600" b="0" i="0" u="none" strike="noStrike" kern="1200" spc="0">
                <a:ln>
                  <a:noFill/>
                </a:ln>
                <a:solidFill>
                  <a:srgbClr val="003366"/>
                </a:solidFill>
                <a:latin typeface="Arial" pitchFamily="18"/>
                <a:ea typeface="Microsoft YaHei" pitchFamily="2"/>
                <a:cs typeface="Mangal" pitchFamily="2"/>
              </a:rPr>
              <a:t>Amazing Miracles of Islam in the Qura'n  &amp; Science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name="page35">
    <p:spTree>
      <p:nvGrpSpPr>
        <p:cNvPr id="1" name=""/>
        <p:cNvGrpSpPr/>
        <p:nvPr/>
      </p:nvGrpSpPr>
      <p:grpSpPr>
        <a:xfrm>
          <a:off x="0" y="0"/>
          <a:ext cx="0" cy="0"/>
          <a:chOff x="0" y="0"/>
          <a:chExt cx="0" cy="0"/>
        </a:xfrm>
      </p:grpSpPr>
      <p:sp>
        <p:nvSpPr>
          <p:cNvPr id="2" name="Rectangle 1"/>
          <p:cNvSpPr/>
          <p:nvPr/>
        </p:nvSpPr>
        <p:spPr>
          <a:xfrm>
            <a:off x="2286000" y="2951999"/>
            <a:ext cx="4571640" cy="639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360"/>
              </a:spcBef>
              <a:spcAft>
                <a:spcPts val="0"/>
              </a:spcAft>
              <a:buNone/>
              <a:tabLst/>
              <a:defRPr sz="1800"/>
            </a:pPr>
            <a:r>
              <a:rPr lang="en-US" sz="1800" b="0" i="0" u="none" strike="noStrike" kern="1200" spc="0">
                <a:ln>
                  <a:noFill/>
                </a:ln>
                <a:solidFill>
                  <a:srgbClr val="003366"/>
                </a:solidFill>
                <a:latin typeface="Arial" pitchFamily="18"/>
                <a:ea typeface="Microsoft YaHei" pitchFamily="2"/>
                <a:cs typeface="Mangal" pitchFamily="2"/>
              </a:rPr>
              <a:t>https://www.youtube.com/watch?v=XUO6icOR2zc</a:t>
            </a:r>
          </a:p>
        </p:txBody>
      </p:sp>
      <p:sp>
        <p:nvSpPr>
          <p:cNvPr id="3" name="Rectangle 2"/>
          <p:cNvSpPr/>
          <p:nvPr/>
        </p:nvSpPr>
        <p:spPr>
          <a:xfrm>
            <a:off x="1104840" y="838080"/>
            <a:ext cx="7810200" cy="639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360"/>
              </a:spcBef>
              <a:spcAft>
                <a:spcPts val="0"/>
              </a:spcAft>
              <a:buNone/>
              <a:tabLst/>
              <a:defRPr sz="1800"/>
            </a:pPr>
            <a:r>
              <a:rPr lang="en-US" sz="1800" b="1" i="0" u="none" strike="noStrike" kern="1200" spc="0">
                <a:ln>
                  <a:noFill/>
                </a:ln>
                <a:solidFill>
                  <a:srgbClr val="003366"/>
                </a:solidFill>
                <a:latin typeface="Arial" pitchFamily="34"/>
                <a:ea typeface="Microsoft YaHei" pitchFamily="2"/>
                <a:cs typeface="Mangal" pitchFamily="2"/>
              </a:rPr>
              <a:t>Quran Miracles Video (Part II): </a:t>
            </a:r>
            <a:r>
              <a:rPr lang="en-US" sz="1800" b="0" i="0" u="none" strike="noStrike" kern="1200" spc="0">
                <a:ln>
                  <a:noFill/>
                </a:ln>
                <a:solidFill>
                  <a:srgbClr val="003366"/>
                </a:solidFill>
                <a:latin typeface="Arial" pitchFamily="18"/>
                <a:ea typeface="Microsoft YaHei" pitchFamily="2"/>
                <a:cs typeface="Mangal" pitchFamily="2"/>
              </a:rPr>
              <a:t>Amazing Miracles of Islam in the Qura'n  &amp; Science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name="page36">
    <p:spTree>
      <p:nvGrpSpPr>
        <p:cNvPr id="1" name=""/>
        <p:cNvGrpSpPr/>
        <p:nvPr/>
      </p:nvGrpSpPr>
      <p:grpSpPr>
        <a:xfrm>
          <a:off x="0" y="0"/>
          <a:ext cx="0" cy="0"/>
          <a:chOff x="0" y="0"/>
          <a:chExt cx="0" cy="0"/>
        </a:xfrm>
      </p:grpSpPr>
      <p:sp>
        <p:nvSpPr>
          <p:cNvPr id="2" name="Rectangle 4"/>
          <p:cNvSpPr/>
          <p:nvPr/>
        </p:nvSpPr>
        <p:spPr>
          <a:xfrm>
            <a:off x="1447919" y="2438280"/>
            <a:ext cx="6933960" cy="2925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360"/>
              </a:spcBef>
              <a:spcAft>
                <a:spcPts val="0"/>
              </a:spcAft>
              <a:buNone/>
              <a:tabLst/>
              <a:defRPr sz="1800"/>
            </a:pPr>
            <a:r>
              <a:rPr lang="en-US" sz="3600" b="1" i="0" u="none" strike="noStrike" kern="1200" spc="0">
                <a:ln>
                  <a:noFill/>
                </a:ln>
                <a:solidFill>
                  <a:srgbClr val="003366"/>
                </a:solidFill>
                <a:latin typeface="Arial" pitchFamily="34"/>
                <a:ea typeface="Microsoft YaHei" pitchFamily="2"/>
                <a:cs typeface="Mangal" pitchFamily="2"/>
              </a:rPr>
              <a:t>Quran Miracles Video (Part III):</a:t>
            </a:r>
          </a:p>
          <a:p>
            <a:pPr marL="0" marR="0" lvl="0" indent="0" algn="l" rtl="0" hangingPunct="1">
              <a:lnSpc>
                <a:spcPct val="100000"/>
              </a:lnSpc>
              <a:spcBef>
                <a:spcPts val="360"/>
              </a:spcBef>
              <a:spcAft>
                <a:spcPts val="0"/>
              </a:spcAft>
              <a:buNone/>
              <a:tabLst/>
              <a:defRPr sz="1800"/>
            </a:pPr>
            <a:r>
              <a:rPr lang="en-US" sz="3600" b="0" i="0" u="none" strike="noStrike" kern="1200" spc="0">
                <a:ln>
                  <a:noFill/>
                </a:ln>
                <a:solidFill>
                  <a:srgbClr val="003366"/>
                </a:solidFill>
                <a:latin typeface="Arial" pitchFamily="18"/>
                <a:ea typeface="Microsoft YaHei" pitchFamily="2"/>
                <a:cs typeface="Mangal" pitchFamily="2"/>
              </a:rPr>
              <a:t>10 Astonishing Quran verses describe black holes! Scientific miracles of the Quran</a:t>
            </a:r>
          </a:p>
          <a:p>
            <a:pPr marL="0" marR="0" lvl="0" indent="0" algn="l" rtl="0" hangingPunct="1">
              <a:lnSpc>
                <a:spcPct val="100000"/>
              </a:lnSpc>
              <a:spcBef>
                <a:spcPts val="360"/>
              </a:spcBef>
              <a:spcAft>
                <a:spcPts val="0"/>
              </a:spcAft>
              <a:buNone/>
              <a:tabLst/>
              <a:defRPr sz="1800"/>
            </a:pPr>
            <a:endParaRPr lang="en-US" sz="3600" b="0" i="0" u="none" strike="noStrike" kern="1200" spc="0">
              <a:ln>
                <a:noFill/>
              </a:ln>
              <a:solidFill>
                <a:srgbClr val="003366"/>
              </a:solidFill>
              <a:latin typeface="Arial" pitchFamily="18"/>
              <a:ea typeface="Microsoft YaHei" pitchFamily="2"/>
              <a:cs typeface="Mangal"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name="page37">
    <p:spTree>
      <p:nvGrpSpPr>
        <p:cNvPr id="1" name=""/>
        <p:cNvGrpSpPr/>
        <p:nvPr/>
      </p:nvGrpSpPr>
      <p:grpSpPr>
        <a:xfrm>
          <a:off x="0" y="0"/>
          <a:ext cx="0" cy="0"/>
          <a:chOff x="0" y="0"/>
          <a:chExt cx="0" cy="0"/>
        </a:xfrm>
      </p:grpSpPr>
      <p:sp>
        <p:nvSpPr>
          <p:cNvPr id="2" name="Rectangle 1"/>
          <p:cNvSpPr/>
          <p:nvPr/>
        </p:nvSpPr>
        <p:spPr>
          <a:xfrm>
            <a:off x="2286000" y="2951999"/>
            <a:ext cx="4571640" cy="639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360"/>
              </a:spcBef>
              <a:spcAft>
                <a:spcPts val="0"/>
              </a:spcAft>
              <a:buNone/>
              <a:tabLst/>
              <a:defRPr sz="1800"/>
            </a:pPr>
            <a:r>
              <a:rPr lang="en-US" sz="1800" b="0" i="0" u="none" strike="noStrike" kern="1200" spc="0">
                <a:ln>
                  <a:noFill/>
                </a:ln>
                <a:solidFill>
                  <a:srgbClr val="003366"/>
                </a:solidFill>
                <a:latin typeface="Arial" pitchFamily="18"/>
                <a:ea typeface="Microsoft YaHei" pitchFamily="2"/>
                <a:cs typeface="Mangal" pitchFamily="2"/>
              </a:rPr>
              <a:t>https://www.youtube.com/watch?v=g7BPeVRqBRM</a:t>
            </a:r>
          </a:p>
        </p:txBody>
      </p:sp>
      <p:sp>
        <p:nvSpPr>
          <p:cNvPr id="3" name="Rectangle 2"/>
          <p:cNvSpPr/>
          <p:nvPr/>
        </p:nvSpPr>
        <p:spPr>
          <a:xfrm>
            <a:off x="1295280" y="838080"/>
            <a:ext cx="6933960" cy="1401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360"/>
              </a:spcBef>
              <a:spcAft>
                <a:spcPts val="0"/>
              </a:spcAft>
              <a:buNone/>
              <a:tabLst/>
              <a:defRPr sz="1800"/>
            </a:pPr>
            <a:r>
              <a:rPr lang="en-US" sz="2000" b="1" i="0" u="none" strike="noStrike" kern="1200" spc="0">
                <a:ln>
                  <a:noFill/>
                </a:ln>
                <a:solidFill>
                  <a:srgbClr val="003366"/>
                </a:solidFill>
                <a:latin typeface="Arial" pitchFamily="34"/>
                <a:ea typeface="Microsoft YaHei" pitchFamily="2"/>
                <a:cs typeface="Mangal" pitchFamily="2"/>
              </a:rPr>
              <a:t>Quran Miracles Video (Part III):</a:t>
            </a:r>
          </a:p>
          <a:p>
            <a:pPr marL="0" marR="0" lvl="0" indent="0" algn="l" rtl="0" hangingPunct="1">
              <a:lnSpc>
                <a:spcPct val="100000"/>
              </a:lnSpc>
              <a:spcBef>
                <a:spcPts val="360"/>
              </a:spcBef>
              <a:spcAft>
                <a:spcPts val="0"/>
              </a:spcAft>
              <a:buNone/>
              <a:tabLst/>
              <a:defRPr sz="1800"/>
            </a:pPr>
            <a:r>
              <a:rPr lang="en-US" sz="2000" b="0" i="0" u="none" strike="noStrike" kern="1200" spc="0">
                <a:ln>
                  <a:noFill/>
                </a:ln>
                <a:solidFill>
                  <a:srgbClr val="003366"/>
                </a:solidFill>
                <a:latin typeface="Arial" pitchFamily="18"/>
                <a:ea typeface="Microsoft YaHei" pitchFamily="2"/>
                <a:cs typeface="Mangal" pitchFamily="2"/>
              </a:rPr>
              <a:t>10 Astonishing Quran verses describe black holes! Scientific miracles of the Quran</a:t>
            </a:r>
          </a:p>
          <a:p>
            <a:pPr marL="0" marR="0" lvl="0" indent="0" algn="l" rtl="0" hangingPunct="1">
              <a:lnSpc>
                <a:spcPct val="100000"/>
              </a:lnSpc>
              <a:spcBef>
                <a:spcPts val="360"/>
              </a:spcBef>
              <a:spcAft>
                <a:spcPts val="0"/>
              </a:spcAft>
              <a:buNone/>
              <a:tabLst/>
              <a:defRPr sz="1800"/>
            </a:pPr>
            <a:endParaRPr lang="en-US" sz="2000" b="0" i="0" u="none" strike="noStrike" kern="1200" spc="0">
              <a:ln>
                <a:noFill/>
              </a:ln>
              <a:solidFill>
                <a:srgbClr val="003366"/>
              </a:solidFill>
              <a:latin typeface="Arial" pitchFamily="18"/>
              <a:ea typeface="Microsoft YaHei" pitchFamily="2"/>
              <a:cs typeface="Mangal"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name="page38">
    <p:spTree>
      <p:nvGrpSpPr>
        <p:cNvPr id="1" name=""/>
        <p:cNvGrpSpPr/>
        <p:nvPr/>
      </p:nvGrpSpPr>
      <p:grpSpPr>
        <a:xfrm>
          <a:off x="0" y="0"/>
          <a:ext cx="0" cy="0"/>
          <a:chOff x="0" y="0"/>
          <a:chExt cx="0" cy="0"/>
        </a:xfrm>
      </p:grpSpPr>
      <p:sp>
        <p:nvSpPr>
          <p:cNvPr id="2" name="Rectangle 4"/>
          <p:cNvSpPr/>
          <p:nvPr/>
        </p:nvSpPr>
        <p:spPr>
          <a:xfrm>
            <a:off x="1371599" y="2895479"/>
            <a:ext cx="6933960" cy="639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360"/>
              </a:spcBef>
              <a:spcAft>
                <a:spcPts val="0"/>
              </a:spcAft>
              <a:buNone/>
              <a:tabLst/>
              <a:defRPr sz="1800"/>
            </a:pPr>
            <a:r>
              <a:rPr lang="en-US" sz="3600" b="1" i="0" u="none" strike="noStrike" kern="1200" spc="0">
                <a:ln>
                  <a:noFill/>
                </a:ln>
                <a:solidFill>
                  <a:srgbClr val="003366"/>
                </a:solidFill>
                <a:latin typeface="Arial" pitchFamily="34"/>
                <a:ea typeface="Microsoft YaHei" pitchFamily="2"/>
                <a:cs typeface="Mangal" pitchFamily="2"/>
              </a:rPr>
              <a:t>Quran Miracles: Embryology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name="page39">
    <p:spTree>
      <p:nvGrpSpPr>
        <p:cNvPr id="1" name=""/>
        <p:cNvGrpSpPr/>
        <p:nvPr/>
      </p:nvGrpSpPr>
      <p:grpSpPr>
        <a:xfrm>
          <a:off x="0" y="0"/>
          <a:ext cx="0" cy="0"/>
          <a:chOff x="0" y="0"/>
          <a:chExt cx="0" cy="0"/>
        </a:xfrm>
      </p:grpSpPr>
      <p:sp>
        <p:nvSpPr>
          <p:cNvPr id="2" name="TextBox 2"/>
          <p:cNvSpPr/>
          <p:nvPr/>
        </p:nvSpPr>
        <p:spPr>
          <a:xfrm>
            <a:off x="1143000" y="3124079"/>
            <a:ext cx="7086240" cy="16441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360"/>
              </a:spcBef>
              <a:spcAft>
                <a:spcPts val="0"/>
              </a:spcAft>
              <a:buNone/>
              <a:tabLst/>
              <a:defRPr sz="1800"/>
            </a:pPr>
            <a:r>
              <a:rPr lang="en-US" sz="3200" b="1" i="0" u="none" strike="noStrike" kern="1200" spc="0">
                <a:ln>
                  <a:noFill/>
                </a:ln>
                <a:solidFill>
                  <a:srgbClr val="FF0000"/>
                </a:solidFill>
                <a:latin typeface="Arial" pitchFamily="18"/>
                <a:ea typeface="Microsoft YaHei" pitchFamily="2"/>
                <a:cs typeface="Mangal" pitchFamily="2"/>
              </a:rPr>
              <a:t>EMBRYOLOGY</a:t>
            </a:r>
          </a:p>
          <a:p>
            <a:pPr marL="0" marR="0" lvl="0" indent="0" algn="ctr" rtl="0" hangingPunct="1">
              <a:lnSpc>
                <a:spcPct val="100000"/>
              </a:lnSpc>
              <a:spcBef>
                <a:spcPts val="360"/>
              </a:spcBef>
              <a:spcAft>
                <a:spcPts val="0"/>
              </a:spcAft>
              <a:buNone/>
              <a:tabLst/>
              <a:defRPr sz="1800"/>
            </a:pPr>
            <a:r>
              <a:rPr lang="en-US" sz="3200" b="1" i="0" u="none" strike="noStrike" kern="1200" spc="0">
                <a:ln>
                  <a:noFill/>
                </a:ln>
                <a:solidFill>
                  <a:srgbClr val="FF0000"/>
                </a:solidFill>
                <a:latin typeface="Arial" pitchFamily="18"/>
                <a:ea typeface="Microsoft YaHei" pitchFamily="2"/>
                <a:cs typeface="Mangal" pitchFamily="2"/>
              </a:rPr>
              <a:t>MAN IS CREATED FROM ALAQ</a:t>
            </a:r>
          </a:p>
          <a:p>
            <a:pPr marL="0" marR="0" lvl="0" indent="0" algn="ctr" rtl="0" hangingPunct="1">
              <a:lnSpc>
                <a:spcPct val="100000"/>
              </a:lnSpc>
              <a:spcBef>
                <a:spcPts val="360"/>
              </a:spcBef>
              <a:spcAft>
                <a:spcPts val="0"/>
              </a:spcAft>
              <a:buNone/>
              <a:tabLst/>
              <a:defRPr sz="1800"/>
            </a:pPr>
            <a:r>
              <a:rPr lang="en-US" sz="3200" b="1" i="0" u="none" strike="noStrike" kern="1200" spc="0">
                <a:ln>
                  <a:noFill/>
                </a:ln>
                <a:solidFill>
                  <a:srgbClr val="FF0000"/>
                </a:solidFill>
                <a:latin typeface="Arial" pitchFamily="18"/>
                <a:ea typeface="Microsoft YaHei" pitchFamily="2"/>
                <a:cs typeface="Mangal" pitchFamily="2"/>
              </a:rPr>
              <a:t>A LEECH-LIKE SUBSTANCE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Quran and Modern Science">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hangingPunct="1">
              <a:buNone/>
            </a:pPr>
            <a:r>
              <a:rPr lang="en-US" u="sng">
                <a:solidFill>
                  <a:srgbClr val="00FF00"/>
                </a:solidFill>
              </a:rPr>
              <a:t>Quran and Modern Science</a:t>
            </a:r>
          </a:p>
        </p:txBody>
      </p:sp>
      <p:sp>
        <p:nvSpPr>
          <p:cNvPr id="3" name="Rectangle 3"/>
          <p:cNvSpPr txBox="1">
            <a:spLocks noGrp="1"/>
          </p:cNvSpPr>
          <p:nvPr>
            <p:ph type="body" idx="4294967295"/>
          </p:nvPr>
        </p:nvSpPr>
        <p:spPr/>
        <p:txBody>
          <a:bodyPr/>
          <a:lstStyle>
            <a:defPPr marL="432000" lvl="0" indent="-324000" algn="l">
              <a:spcBef>
                <a:spcPts val="0"/>
              </a:spcBef>
              <a:spcAft>
                <a:spcPts val="1417"/>
              </a:spcAft>
              <a:buSzPct val="45000"/>
              <a:buFont typeface="StarSymbol"/>
              <a:buNone/>
              <a:defRPr lang="en-US" sz="2800" b="0" i="0" u="none" strike="noStrike" kern="1200" spc="0">
                <a:ln>
                  <a:noFill/>
                </a:ln>
                <a:solidFill>
                  <a:srgbClr val="003366"/>
                </a:solidFill>
                <a:latin typeface="Arial"/>
                <a:ea typeface="Microsoft YaHei" pitchFamily="2"/>
                <a:cs typeface="Mangal" pitchFamily="2"/>
              </a:defRPr>
            </a:defPPr>
            <a:lvl1pPr marL="432000" lvl="0" indent="-324000" algn="l">
              <a:spcBef>
                <a:spcPts val="0"/>
              </a:spcBef>
              <a:spcAft>
                <a:spcPts val="1417"/>
              </a:spcAft>
              <a:buSzPct val="45000"/>
              <a:buFont typeface="StarSymbol"/>
              <a:buChar char="●"/>
              <a:defRPr lang="en-US" sz="2800" b="0" i="0" u="none" strike="noStrike" kern="1200" spc="0">
                <a:ln>
                  <a:noFill/>
                </a:ln>
                <a:solidFill>
                  <a:srgbClr val="003366"/>
                </a:solidFill>
                <a:latin typeface="Arial"/>
                <a:ea typeface="Microsoft YaHei" pitchFamily="2"/>
                <a:cs typeface="Mangal" pitchFamily="2"/>
              </a:defRPr>
            </a:lvl1pPr>
            <a:lvl2pPr marL="864000" lvl="1" indent="-324000" algn="l">
              <a:spcBef>
                <a:spcPts val="0"/>
              </a:spcBef>
              <a:spcAft>
                <a:spcPts val="1134"/>
              </a:spcAft>
              <a:buSzPct val="75000"/>
              <a:buFont typeface="StarSymbol"/>
              <a:buChar char="–"/>
              <a:defRPr lang="en-US" sz="2000" b="0" i="0" u="none" strike="noStrike" kern="1200" spc="0">
                <a:ln>
                  <a:noFill/>
                </a:ln>
                <a:solidFill>
                  <a:srgbClr val="003366"/>
                </a:solidFill>
                <a:latin typeface="Arial"/>
                <a:ea typeface="Microsoft YaHei" pitchFamily="2"/>
                <a:cs typeface="Mangal" pitchFamily="2"/>
              </a:defRPr>
            </a:lvl2pPr>
            <a:lvl3pPr marL="1295999" lvl="2" indent="-288000" algn="l">
              <a:spcBef>
                <a:spcPts val="0"/>
              </a:spcBef>
              <a:spcAft>
                <a:spcPts val="850"/>
              </a:spcAft>
              <a:buSzPct val="45000"/>
              <a:buFont typeface="StarSymbol"/>
              <a:buChar char="●"/>
              <a:defRPr lang="en-US" sz="1800" b="0" i="0" u="none" strike="noStrike" kern="1200" spc="0">
                <a:ln>
                  <a:noFill/>
                </a:ln>
                <a:solidFill>
                  <a:srgbClr val="003366"/>
                </a:solidFill>
                <a:latin typeface="Arial"/>
                <a:ea typeface="Microsoft YaHei" pitchFamily="2"/>
                <a:cs typeface="Mangal" pitchFamily="2"/>
              </a:defRPr>
            </a:lvl3pPr>
            <a:lvl4pPr marL="1728000" lvl="3" indent="-216000" algn="l">
              <a:spcBef>
                <a:spcPts val="0"/>
              </a:spcBef>
              <a:spcAft>
                <a:spcPts val="567"/>
              </a:spcAft>
              <a:buSzPct val="75000"/>
              <a:buFont typeface="StarSymbol"/>
              <a:buChar char="–"/>
              <a:defRPr lang="en-US" sz="1800" b="0" i="0" u="none" strike="noStrike" kern="1200" spc="0">
                <a:ln>
                  <a:noFill/>
                </a:ln>
                <a:solidFill>
                  <a:srgbClr val="003366"/>
                </a:solidFill>
                <a:latin typeface="Arial"/>
                <a:ea typeface="Microsoft YaHei" pitchFamily="2"/>
                <a:cs typeface="Mangal" pitchFamily="2"/>
              </a:defRPr>
            </a:lvl4pPr>
            <a:lvl5pPr marL="2160000" lvl="4"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5pPr>
            <a:lvl6pPr marL="2592000" lvl="5"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6pPr>
            <a:lvl7pPr marL="3024000" lvl="6"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7pPr>
            <a:lvl8pPr marL="3456000" lvl="7"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8pPr>
            <a:lvl9pPr marL="3887999" lvl="8"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9pPr>
          </a:lstStyle>
          <a:p>
            <a:pPr marL="0" lvl="0" indent="0" hangingPunct="1">
              <a:spcBef>
                <a:spcPts val="558"/>
              </a:spcBef>
              <a:spcAft>
                <a:spcPts val="0"/>
              </a:spcAft>
              <a:buClr>
                <a:srgbClr val="003366"/>
              </a:buClr>
              <a:buSzPct val="75000"/>
              <a:buFont typeface="Wingdings"/>
              <a:buChar char="Ø"/>
            </a:pPr>
            <a:r>
              <a:rPr lang="en-US">
                <a:latin typeface="Arial" pitchFamily="18"/>
              </a:rPr>
              <a:t>Islam encourages </a:t>
            </a:r>
            <a:r>
              <a:rPr lang="en-US" i="1">
                <a:latin typeface="Arial" pitchFamily="18"/>
              </a:rPr>
              <a:t>insan</a:t>
            </a:r>
            <a:r>
              <a:rPr lang="en-US">
                <a:latin typeface="Arial" pitchFamily="18"/>
              </a:rPr>
              <a:t> to do </a:t>
            </a:r>
            <a:r>
              <a:rPr lang="en-US" i="1">
                <a:latin typeface="Arial" pitchFamily="18"/>
              </a:rPr>
              <a:t>ta’akal</a:t>
            </a:r>
            <a:r>
              <a:rPr lang="en-US">
                <a:latin typeface="Arial" pitchFamily="18"/>
              </a:rPr>
              <a:t> and </a:t>
            </a:r>
            <a:r>
              <a:rPr lang="en-US" i="1">
                <a:latin typeface="Arial" pitchFamily="18"/>
              </a:rPr>
              <a:t>ta’ffakur </a:t>
            </a:r>
            <a:r>
              <a:rPr lang="en-US">
                <a:latin typeface="Arial" pitchFamily="18"/>
              </a:rPr>
              <a:t>(contemplation)</a:t>
            </a:r>
          </a:p>
          <a:p>
            <a:pPr marL="0" lvl="0" indent="0" hangingPunct="1">
              <a:spcBef>
                <a:spcPts val="558"/>
              </a:spcBef>
              <a:spcAft>
                <a:spcPts val="0"/>
              </a:spcAft>
              <a:buNone/>
            </a:pPr>
            <a:r>
              <a:rPr lang="en-US" i="1">
                <a:latin typeface="Arial" pitchFamily="18"/>
              </a:rPr>
              <a:t>     </a:t>
            </a:r>
          </a:p>
          <a:p>
            <a:pPr marL="0" lvl="0" indent="0" hangingPunct="1">
              <a:spcBef>
                <a:spcPts val="558"/>
              </a:spcBef>
              <a:spcAft>
                <a:spcPts val="0"/>
              </a:spcAft>
              <a:buNone/>
            </a:pPr>
            <a:r>
              <a:rPr lang="ar-AE" i="1">
                <a:latin typeface="Arial" pitchFamily="18"/>
                <a:cs typeface="Arial"/>
              </a:rPr>
              <a:t>إِنَّ فِي خَلْقِ السَّمَاوَاتِ وَالأَرْضِ وَاخْتِلاَفِ اللَّيْلِ وَالنَّهَارِ لآيَاتٍ</a:t>
            </a:r>
          </a:p>
          <a:p>
            <a:pPr marL="0" lvl="0" indent="0" hangingPunct="1">
              <a:spcBef>
                <a:spcPts val="558"/>
              </a:spcBef>
              <a:spcAft>
                <a:spcPts val="0"/>
              </a:spcAft>
              <a:buNone/>
            </a:pPr>
            <a:r>
              <a:rPr lang="ar-AE" i="1">
                <a:latin typeface="Arial" pitchFamily="18"/>
                <a:cs typeface="Arial"/>
              </a:rPr>
              <a:t>                                                             الألْبَابِ</a:t>
            </a:r>
          </a:p>
          <a:p>
            <a:pPr marL="0" lvl="0" indent="0" hangingPunct="1">
              <a:spcBef>
                <a:spcPts val="558"/>
              </a:spcBef>
              <a:spcAft>
                <a:spcPts val="0"/>
              </a:spcAft>
              <a:buNone/>
            </a:pPr>
            <a:r>
              <a:rPr lang="ar-AE" i="1">
                <a:solidFill>
                  <a:srgbClr val="FF0000"/>
                </a:solidFill>
                <a:latin typeface="Arial" pitchFamily="18"/>
                <a:cs typeface="Arial"/>
              </a:rPr>
              <a:t>  ‘</a:t>
            </a:r>
            <a:r>
              <a:rPr lang="en-US" i="1">
                <a:solidFill>
                  <a:srgbClr val="FF0000"/>
                </a:solidFill>
                <a:latin typeface="Arial" pitchFamily="18"/>
                <a:cs typeface="Arial"/>
              </a:rPr>
              <a:t>Behold! In the creation of the heavens and the earth, there are indeed Signs for men of understanding.’ (3:190)</a:t>
            </a:r>
          </a:p>
        </p:txBody>
      </p:sp>
      <p:sp>
        <p:nvSpPr>
          <p:cNvPr id="5" name="Slide Number Placeholder 2"/>
          <p:cNvSpPr txBox="1">
            <a:spLocks noGrp="1"/>
          </p:cNvSpPr>
          <p:nvPr>
            <p:ph type="sldNum" sz="quarter" idx="8"/>
          </p:nvPr>
        </p:nvSpPr>
        <p:spPr>
          <a:xfrm>
            <a:off x="84240" y="6343560"/>
            <a:ext cx="587160" cy="488520"/>
          </a:xfrm>
          <a:prstGeom prst="rect">
            <a:avLst/>
          </a:prstGeom>
          <a:noFill/>
          <a:ln>
            <a:noFill/>
          </a:ln>
        </p:spPr>
        <p:txBody>
          <a:bodyPr wrap="square" lIns="90000" tIns="45000" rIns="90000" bIns="45000" anchor="t" anchorCtr="0"/>
          <a:lstStyle/>
          <a:p>
            <a:pPr lvl="0">
              <a:spcBef>
                <a:spcPts val="360"/>
              </a:spcBef>
              <a:buClr>
                <a:srgbClr val="003366"/>
              </a:buClr>
              <a:buSzPct val="75000"/>
              <a:buFont typeface="Wingdings"/>
              <a:buChar char="l"/>
            </a:pPr>
            <a:fld id="{57B1BFBC-82C7-4A13-8B58-BA8ABA80504A}" type="slidenum">
              <a:t>4</a:t>
            </a:fld>
            <a:endParaRPr lang="en-US">
              <a:solidFill>
                <a:srgbClr val="003366"/>
              </a:solidFill>
              <a:latin typeface="Arial" pitchFamily="18"/>
              <a:cs typeface="Tahoma" pitchFamily="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name="page40">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0" y="0"/>
            <a:ext cx="9143640" cy="5181120"/>
          </a:xfrm>
          <a:prstGeom prst="rect">
            <a:avLst/>
          </a:prstGeom>
          <a:noFill/>
          <a:ln>
            <a:noFill/>
          </a:ln>
        </p:spPr>
      </p:pic>
      <p:pic>
        <p:nvPicPr>
          <p:cNvPr id="3" name="Picture 1"/>
          <p:cNvPicPr>
            <a:picLocks noChangeAspect="1"/>
          </p:cNvPicPr>
          <p:nvPr/>
        </p:nvPicPr>
        <p:blipFill>
          <a:blip r:embed="rId4">
            <a:lum/>
            <a:alphaModFix/>
          </a:blip>
          <a:srcRect/>
          <a:stretch>
            <a:fillRect/>
          </a:stretch>
        </p:blipFill>
        <p:spPr>
          <a:xfrm>
            <a:off x="1357200" y="5486399"/>
            <a:ext cx="6428880" cy="109512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name="page41">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32040" y="0"/>
            <a:ext cx="9143640" cy="3428639"/>
          </a:xfrm>
          <a:prstGeom prst="rect">
            <a:avLst/>
          </a:prstGeom>
          <a:noFill/>
          <a:ln>
            <a:noFill/>
          </a:ln>
        </p:spPr>
      </p:pic>
      <p:pic>
        <p:nvPicPr>
          <p:cNvPr id="3" name="Picture 1"/>
          <p:cNvPicPr>
            <a:picLocks noChangeAspect="1"/>
          </p:cNvPicPr>
          <p:nvPr/>
        </p:nvPicPr>
        <p:blipFill>
          <a:blip r:embed="rId4">
            <a:lum/>
            <a:alphaModFix/>
          </a:blip>
          <a:srcRect/>
          <a:stretch>
            <a:fillRect/>
          </a:stretch>
        </p:blipFill>
        <p:spPr>
          <a:xfrm>
            <a:off x="2514600" y="3733920"/>
            <a:ext cx="6428880" cy="1238039"/>
          </a:xfrm>
          <a:prstGeom prst="rect">
            <a:avLst/>
          </a:prstGeom>
          <a:noFill/>
          <a:ln>
            <a:noFill/>
          </a:ln>
        </p:spPr>
      </p:pic>
      <p:pic>
        <p:nvPicPr>
          <p:cNvPr id="4" name="Picture 2"/>
          <p:cNvPicPr>
            <a:picLocks noChangeAspect="1"/>
          </p:cNvPicPr>
          <p:nvPr/>
        </p:nvPicPr>
        <p:blipFill>
          <a:blip r:embed="rId5">
            <a:lum/>
            <a:alphaModFix/>
          </a:blip>
          <a:srcRect/>
          <a:stretch>
            <a:fillRect/>
          </a:stretch>
        </p:blipFill>
        <p:spPr>
          <a:xfrm>
            <a:off x="2438280" y="4971960"/>
            <a:ext cx="6428880" cy="181908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name="page42">
    <p:spTree>
      <p:nvGrpSpPr>
        <p:cNvPr id="1" name=""/>
        <p:cNvGrpSpPr/>
        <p:nvPr/>
      </p:nvGrpSpPr>
      <p:grpSpPr>
        <a:xfrm>
          <a:off x="0" y="0"/>
          <a:ext cx="0" cy="0"/>
          <a:chOff x="0" y="0"/>
          <a:chExt cx="0" cy="0"/>
        </a:xfrm>
      </p:grpSpPr>
      <p:sp>
        <p:nvSpPr>
          <p:cNvPr id="2" name="TextBox 2"/>
          <p:cNvSpPr/>
          <p:nvPr/>
        </p:nvSpPr>
        <p:spPr>
          <a:xfrm>
            <a:off x="966960" y="1066680"/>
            <a:ext cx="784836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360"/>
              </a:spcBef>
              <a:spcAft>
                <a:spcPts val="0"/>
              </a:spcAft>
              <a:buNone/>
              <a:tabLst/>
              <a:defRPr sz="1800"/>
            </a:pPr>
            <a:r>
              <a:rPr lang="en-US" sz="1800" b="0" i="0" u="none" strike="noStrike" kern="1200" spc="0">
                <a:ln>
                  <a:noFill/>
                </a:ln>
                <a:solidFill>
                  <a:srgbClr val="003366"/>
                </a:solidFill>
                <a:latin typeface="Arial" pitchFamily="18"/>
                <a:ea typeface="Microsoft YaHei" pitchFamily="2"/>
                <a:cs typeface="Mangal" pitchFamily="2"/>
              </a:rPr>
              <a:t>God says in surat Al-Mu’minum (verse 12-14)</a:t>
            </a:r>
          </a:p>
        </p:txBody>
      </p:sp>
      <p:pic>
        <p:nvPicPr>
          <p:cNvPr id="3" name="Picture 1"/>
          <p:cNvPicPr>
            <a:picLocks noChangeAspect="1"/>
          </p:cNvPicPr>
          <p:nvPr/>
        </p:nvPicPr>
        <p:blipFill>
          <a:blip r:embed="rId3">
            <a:lum/>
            <a:alphaModFix/>
          </a:blip>
          <a:srcRect/>
          <a:stretch>
            <a:fillRect/>
          </a:stretch>
        </p:blipFill>
        <p:spPr>
          <a:xfrm>
            <a:off x="1676519" y="2895479"/>
            <a:ext cx="6428880" cy="485280"/>
          </a:xfrm>
          <a:prstGeom prst="rect">
            <a:avLst/>
          </a:prstGeom>
          <a:noFill/>
          <a:ln>
            <a:noFill/>
          </a:ln>
        </p:spPr>
      </p:pic>
      <p:pic>
        <p:nvPicPr>
          <p:cNvPr id="4" name="Picture 2"/>
          <p:cNvPicPr>
            <a:picLocks noChangeAspect="1"/>
          </p:cNvPicPr>
          <p:nvPr/>
        </p:nvPicPr>
        <p:blipFill>
          <a:blip r:embed="rId4">
            <a:lum/>
            <a:alphaModFix/>
          </a:blip>
          <a:srcRect/>
          <a:stretch>
            <a:fillRect/>
          </a:stretch>
        </p:blipFill>
        <p:spPr>
          <a:xfrm>
            <a:off x="1676519" y="3886200"/>
            <a:ext cx="6428880" cy="561600"/>
          </a:xfrm>
          <a:prstGeom prst="rect">
            <a:avLst/>
          </a:prstGeom>
          <a:noFill/>
          <a:ln>
            <a:noFill/>
          </a:ln>
        </p:spPr>
      </p:pic>
      <p:pic>
        <p:nvPicPr>
          <p:cNvPr id="5" name="Picture 3"/>
          <p:cNvPicPr>
            <a:picLocks noChangeAspect="1"/>
          </p:cNvPicPr>
          <p:nvPr/>
        </p:nvPicPr>
        <p:blipFill>
          <a:blip r:embed="rId5">
            <a:lum/>
            <a:alphaModFix/>
          </a:blip>
          <a:srcRect/>
          <a:stretch>
            <a:fillRect/>
          </a:stretch>
        </p:blipFill>
        <p:spPr>
          <a:xfrm>
            <a:off x="1676519" y="4686840"/>
            <a:ext cx="6428880" cy="180936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name="page43">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0" y="228600"/>
            <a:ext cx="9219960" cy="662904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name="page44">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0" y="164880"/>
            <a:ext cx="9171720" cy="669276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name="page45">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20160" y="-3960"/>
            <a:ext cx="9143640" cy="3661200"/>
          </a:xfrm>
          <a:prstGeom prst="rect">
            <a:avLst/>
          </a:prstGeom>
          <a:noFill/>
          <a:ln>
            <a:noFill/>
          </a:ln>
        </p:spPr>
      </p:pic>
      <p:pic>
        <p:nvPicPr>
          <p:cNvPr id="3" name="Picture 1"/>
          <p:cNvPicPr>
            <a:picLocks noChangeAspect="1"/>
          </p:cNvPicPr>
          <p:nvPr/>
        </p:nvPicPr>
        <p:blipFill>
          <a:blip r:embed="rId4">
            <a:lum/>
            <a:alphaModFix/>
          </a:blip>
          <a:srcRect/>
          <a:stretch>
            <a:fillRect/>
          </a:stretch>
        </p:blipFill>
        <p:spPr>
          <a:xfrm>
            <a:off x="2133720" y="3754440"/>
            <a:ext cx="6428880" cy="309527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name="page46">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28080" y="0"/>
            <a:ext cx="9151560" cy="5866920"/>
          </a:xfrm>
          <a:prstGeom prst="rect">
            <a:avLst/>
          </a:prstGeom>
          <a:noFill/>
          <a:ln>
            <a:noFill/>
          </a:ln>
        </p:spPr>
      </p:pic>
      <p:pic>
        <p:nvPicPr>
          <p:cNvPr id="3" name="Picture 1"/>
          <p:cNvPicPr>
            <a:picLocks noChangeAspect="1"/>
          </p:cNvPicPr>
          <p:nvPr/>
        </p:nvPicPr>
        <p:blipFill>
          <a:blip r:embed="rId4">
            <a:lum/>
            <a:alphaModFix/>
          </a:blip>
          <a:srcRect/>
          <a:stretch>
            <a:fillRect/>
          </a:stretch>
        </p:blipFill>
        <p:spPr>
          <a:xfrm>
            <a:off x="2133720" y="6095880"/>
            <a:ext cx="6428880" cy="5616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name="page47">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0" y="-7920"/>
            <a:ext cx="9143640" cy="4122360"/>
          </a:xfrm>
          <a:prstGeom prst="rect">
            <a:avLst/>
          </a:prstGeom>
          <a:noFill/>
          <a:ln>
            <a:noFill/>
          </a:ln>
        </p:spPr>
      </p:pic>
      <p:pic>
        <p:nvPicPr>
          <p:cNvPr id="3" name="Picture 1"/>
          <p:cNvPicPr>
            <a:picLocks noChangeAspect="1"/>
          </p:cNvPicPr>
          <p:nvPr/>
        </p:nvPicPr>
        <p:blipFill>
          <a:blip r:embed="rId4">
            <a:lum/>
            <a:alphaModFix/>
          </a:blip>
          <a:srcRect/>
          <a:stretch>
            <a:fillRect/>
          </a:stretch>
        </p:blipFill>
        <p:spPr>
          <a:xfrm>
            <a:off x="1752479" y="4267080"/>
            <a:ext cx="6428880" cy="244764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name="page48">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3960" y="0"/>
            <a:ext cx="9143640" cy="5638320"/>
          </a:xfrm>
          <a:prstGeom prst="rect">
            <a:avLst/>
          </a:prstGeom>
          <a:noFill/>
          <a:ln>
            <a:noFill/>
          </a:ln>
        </p:spPr>
      </p:pic>
      <p:pic>
        <p:nvPicPr>
          <p:cNvPr id="3" name="Picture 1"/>
          <p:cNvPicPr>
            <a:picLocks noChangeAspect="1"/>
          </p:cNvPicPr>
          <p:nvPr/>
        </p:nvPicPr>
        <p:blipFill>
          <a:blip r:embed="rId4">
            <a:lum/>
            <a:alphaModFix/>
          </a:blip>
          <a:srcRect/>
          <a:stretch>
            <a:fillRect/>
          </a:stretch>
        </p:blipFill>
        <p:spPr>
          <a:xfrm>
            <a:off x="1219320" y="6095880"/>
            <a:ext cx="6428880" cy="47592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name="page49">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11880" y="0"/>
            <a:ext cx="9131760" cy="4038119"/>
          </a:xfrm>
          <a:prstGeom prst="rect">
            <a:avLst/>
          </a:prstGeom>
          <a:noFill/>
          <a:ln>
            <a:noFill/>
          </a:ln>
        </p:spPr>
      </p:pic>
      <p:pic>
        <p:nvPicPr>
          <p:cNvPr id="3" name="Picture 1"/>
          <p:cNvPicPr>
            <a:picLocks noChangeAspect="1"/>
          </p:cNvPicPr>
          <p:nvPr/>
        </p:nvPicPr>
        <p:blipFill>
          <a:blip r:embed="rId4">
            <a:lum/>
            <a:alphaModFix/>
          </a:blip>
          <a:srcRect/>
          <a:stretch>
            <a:fillRect/>
          </a:stretch>
        </p:blipFill>
        <p:spPr>
          <a:xfrm>
            <a:off x="2286000" y="4191120"/>
            <a:ext cx="6428880" cy="257148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Rectangle 4"/>
          <p:cNvSpPr/>
          <p:nvPr/>
        </p:nvSpPr>
        <p:spPr>
          <a:xfrm>
            <a:off x="1709640" y="2971800"/>
            <a:ext cx="6674400" cy="760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l" rtl="0" hangingPunct="1">
              <a:lnSpc>
                <a:spcPct val="100000"/>
              </a:lnSpc>
              <a:spcBef>
                <a:spcPts val="360"/>
              </a:spcBef>
              <a:spcAft>
                <a:spcPts val="0"/>
              </a:spcAft>
              <a:buNone/>
              <a:tabLst/>
              <a:defRPr sz="1800"/>
            </a:pPr>
            <a:r>
              <a:rPr lang="en-US" sz="4400" b="1" i="0" u="none" strike="noStrike" kern="1200" spc="0">
                <a:ln>
                  <a:noFill/>
                </a:ln>
                <a:solidFill>
                  <a:srgbClr val="003366"/>
                </a:solidFill>
                <a:latin typeface="Arial" pitchFamily="34"/>
                <a:ea typeface="Microsoft YaHei" pitchFamily="2"/>
                <a:cs typeface="Mangal" pitchFamily="2"/>
              </a:rPr>
              <a:t>Miracles of the Prophets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name="page50">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0" y="3960"/>
            <a:ext cx="9143640" cy="685368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name="page51">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11880" y="0"/>
            <a:ext cx="9155520" cy="685764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name="page52">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0" y="0"/>
            <a:ext cx="9143640" cy="685764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name="page53">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alphaModFix/>
          </a:blip>
          <a:srcRect/>
          <a:stretch>
            <a:fillRect/>
          </a:stretch>
        </p:blipFill>
        <p:spPr>
          <a:xfrm>
            <a:off x="-11880" y="-24120"/>
            <a:ext cx="9155520" cy="3224160"/>
          </a:xfrm>
          <a:prstGeom prst="rect">
            <a:avLst/>
          </a:prstGeom>
          <a:noFill/>
          <a:ln>
            <a:noFill/>
          </a:ln>
        </p:spPr>
      </p:pic>
      <p:pic>
        <p:nvPicPr>
          <p:cNvPr id="3" name="Picture 1"/>
          <p:cNvPicPr>
            <a:picLocks noChangeAspect="1"/>
          </p:cNvPicPr>
          <p:nvPr/>
        </p:nvPicPr>
        <p:blipFill>
          <a:blip r:embed="rId4">
            <a:lum/>
            <a:alphaModFix/>
          </a:blip>
          <a:srcRect/>
          <a:stretch>
            <a:fillRect/>
          </a:stretch>
        </p:blipFill>
        <p:spPr>
          <a:xfrm>
            <a:off x="2362320" y="3228120"/>
            <a:ext cx="6428880" cy="1247400"/>
          </a:xfrm>
          <a:prstGeom prst="rect">
            <a:avLst/>
          </a:prstGeom>
          <a:noFill/>
          <a:ln>
            <a:noFill/>
          </a:ln>
        </p:spPr>
      </p:pic>
      <p:pic>
        <p:nvPicPr>
          <p:cNvPr id="4" name="Picture 2"/>
          <p:cNvPicPr>
            <a:picLocks noChangeAspect="1"/>
          </p:cNvPicPr>
          <p:nvPr/>
        </p:nvPicPr>
        <p:blipFill>
          <a:blip r:embed="rId5">
            <a:lum/>
            <a:alphaModFix/>
          </a:blip>
          <a:srcRect/>
          <a:stretch>
            <a:fillRect/>
          </a:stretch>
        </p:blipFill>
        <p:spPr>
          <a:xfrm>
            <a:off x="2362320" y="4459680"/>
            <a:ext cx="6428880" cy="1218960"/>
          </a:xfrm>
          <a:prstGeom prst="rect">
            <a:avLst/>
          </a:prstGeom>
          <a:noFill/>
          <a:ln>
            <a:noFill/>
          </a:ln>
        </p:spPr>
      </p:pic>
      <p:pic>
        <p:nvPicPr>
          <p:cNvPr id="5" name="Picture 3"/>
          <p:cNvPicPr>
            <a:picLocks noChangeAspect="1"/>
          </p:cNvPicPr>
          <p:nvPr/>
        </p:nvPicPr>
        <p:blipFill>
          <a:blip r:embed="rId6">
            <a:lum/>
            <a:alphaModFix/>
          </a:blip>
          <a:srcRect/>
          <a:stretch>
            <a:fillRect/>
          </a:stretch>
        </p:blipFill>
        <p:spPr>
          <a:xfrm>
            <a:off x="2362320" y="5675400"/>
            <a:ext cx="6428880" cy="114264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name="Order of Formation of the Human Body">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46080"/>
            <a:ext cx="3200040" cy="1874520"/>
          </a:xfrm>
          <a:solidFill>
            <a:srgbClr val="C00000"/>
          </a:solidFill>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800">
                <a:solidFill>
                  <a:srgbClr val="FFFFFF"/>
                </a:solidFill>
              </a:rPr>
              <a:t>Order of Formation of the Human Body</a:t>
            </a:r>
          </a:p>
        </p:txBody>
      </p:sp>
      <p:sp>
        <p:nvSpPr>
          <p:cNvPr id="3" name="Content Placeholder 2"/>
          <p:cNvSpPr txBox="1">
            <a:spLocks noGrp="1"/>
          </p:cNvSpPr>
          <p:nvPr>
            <p:ph type="body" idx="4294967295"/>
          </p:nvPr>
        </p:nvSpPr>
        <p:spPr>
          <a:xfrm>
            <a:off x="4191120" y="2438280"/>
            <a:ext cx="4723920" cy="4266720"/>
          </a:xfrm>
        </p:spPr>
        <p:txBody>
          <a:bodyPr/>
          <a:lstStyle>
            <a:defPPr marL="432000" lvl="0" indent="-324000" algn="l">
              <a:spcBef>
                <a:spcPts val="0"/>
              </a:spcBef>
              <a:spcAft>
                <a:spcPts val="1417"/>
              </a:spcAft>
              <a:buSzPct val="45000"/>
              <a:buFont typeface="StarSymbol"/>
              <a:buNone/>
              <a:defRPr lang="en-US" sz="2800" b="0" i="0" u="none" strike="noStrike" kern="1200" spc="0">
                <a:ln>
                  <a:noFill/>
                </a:ln>
                <a:solidFill>
                  <a:srgbClr val="003366"/>
                </a:solidFill>
                <a:latin typeface="Arial"/>
                <a:ea typeface="Microsoft YaHei" pitchFamily="2"/>
                <a:cs typeface="Mangal" pitchFamily="2"/>
              </a:defRPr>
            </a:defPPr>
            <a:lvl1pPr marL="432000" lvl="0" indent="-324000" algn="l">
              <a:spcBef>
                <a:spcPts val="0"/>
              </a:spcBef>
              <a:spcAft>
                <a:spcPts val="1417"/>
              </a:spcAft>
              <a:buSzPct val="45000"/>
              <a:buFont typeface="StarSymbol"/>
              <a:buChar char="●"/>
              <a:defRPr lang="en-US" sz="2800" b="0" i="0" u="none" strike="noStrike" kern="1200" spc="0">
                <a:ln>
                  <a:noFill/>
                </a:ln>
                <a:solidFill>
                  <a:srgbClr val="003366"/>
                </a:solidFill>
                <a:latin typeface="Arial"/>
                <a:ea typeface="Microsoft YaHei" pitchFamily="2"/>
                <a:cs typeface="Mangal" pitchFamily="2"/>
              </a:defRPr>
            </a:lvl1pPr>
            <a:lvl2pPr marL="864000" lvl="1" indent="-324000" algn="l">
              <a:spcBef>
                <a:spcPts val="0"/>
              </a:spcBef>
              <a:spcAft>
                <a:spcPts val="1134"/>
              </a:spcAft>
              <a:buSzPct val="75000"/>
              <a:buFont typeface="StarSymbol"/>
              <a:buChar char="–"/>
              <a:defRPr lang="en-US" sz="2000" b="0" i="0" u="none" strike="noStrike" kern="1200" spc="0">
                <a:ln>
                  <a:noFill/>
                </a:ln>
                <a:solidFill>
                  <a:srgbClr val="003366"/>
                </a:solidFill>
                <a:latin typeface="Arial"/>
                <a:ea typeface="Microsoft YaHei" pitchFamily="2"/>
                <a:cs typeface="Mangal" pitchFamily="2"/>
              </a:defRPr>
            </a:lvl2pPr>
            <a:lvl3pPr marL="1295999" lvl="2" indent="-288000" algn="l">
              <a:spcBef>
                <a:spcPts val="0"/>
              </a:spcBef>
              <a:spcAft>
                <a:spcPts val="850"/>
              </a:spcAft>
              <a:buSzPct val="45000"/>
              <a:buFont typeface="StarSymbol"/>
              <a:buChar char="●"/>
              <a:defRPr lang="en-US" sz="1800" b="0" i="0" u="none" strike="noStrike" kern="1200" spc="0">
                <a:ln>
                  <a:noFill/>
                </a:ln>
                <a:solidFill>
                  <a:srgbClr val="003366"/>
                </a:solidFill>
                <a:latin typeface="Arial"/>
                <a:ea typeface="Microsoft YaHei" pitchFamily="2"/>
                <a:cs typeface="Mangal" pitchFamily="2"/>
              </a:defRPr>
            </a:lvl3pPr>
            <a:lvl4pPr marL="1728000" lvl="3" indent="-216000" algn="l">
              <a:spcBef>
                <a:spcPts val="0"/>
              </a:spcBef>
              <a:spcAft>
                <a:spcPts val="567"/>
              </a:spcAft>
              <a:buSzPct val="75000"/>
              <a:buFont typeface="StarSymbol"/>
              <a:buChar char="–"/>
              <a:defRPr lang="en-US" sz="1800" b="0" i="0" u="none" strike="noStrike" kern="1200" spc="0">
                <a:ln>
                  <a:noFill/>
                </a:ln>
                <a:solidFill>
                  <a:srgbClr val="003366"/>
                </a:solidFill>
                <a:latin typeface="Arial"/>
                <a:ea typeface="Microsoft YaHei" pitchFamily="2"/>
                <a:cs typeface="Mangal" pitchFamily="2"/>
              </a:defRPr>
            </a:lvl4pPr>
            <a:lvl5pPr marL="2160000" lvl="4"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5pPr>
            <a:lvl6pPr marL="2592000" lvl="5"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6pPr>
            <a:lvl7pPr marL="3024000" lvl="6"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7pPr>
            <a:lvl8pPr marL="3456000" lvl="7"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8pPr>
            <a:lvl9pPr marL="3887999" lvl="8"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9pPr>
          </a:lstStyle>
          <a:p>
            <a:pPr marL="0" lvl="0" indent="0">
              <a:spcBef>
                <a:spcPts val="558"/>
              </a:spcBef>
              <a:spcAft>
                <a:spcPts val="0"/>
              </a:spcAft>
              <a:buNone/>
            </a:pPr>
            <a:r>
              <a:rPr lang="en-US" sz="1600">
                <a:latin typeface="Arial" pitchFamily="18"/>
              </a:rPr>
              <a:t>Recent research proved “During the seventh</a:t>
            </a:r>
          </a:p>
          <a:p>
            <a:pPr marL="0" lvl="0" indent="0">
              <a:spcBef>
                <a:spcPts val="558"/>
              </a:spcBef>
              <a:spcAft>
                <a:spcPts val="0"/>
              </a:spcAft>
              <a:buNone/>
            </a:pPr>
            <a:r>
              <a:rPr lang="en-US" sz="1600">
                <a:latin typeface="Arial" pitchFamily="18"/>
              </a:rPr>
              <a:t>week</a:t>
            </a:r>
          </a:p>
          <a:p>
            <a:pPr marL="0" lvl="0" indent="0">
              <a:spcBef>
                <a:spcPts val="558"/>
              </a:spcBef>
              <a:spcAft>
                <a:spcPts val="0"/>
              </a:spcAft>
              <a:buClr>
                <a:srgbClr val="003366"/>
              </a:buClr>
              <a:buSzPct val="75000"/>
              <a:buFont typeface="Wingdings"/>
              <a:buChar char="l"/>
            </a:pPr>
            <a:r>
              <a:rPr lang="en-US" sz="1600">
                <a:latin typeface="Arial" pitchFamily="18"/>
              </a:rPr>
              <a:t> the skeleton begins to spread</a:t>
            </a:r>
          </a:p>
          <a:p>
            <a:pPr marL="0" lvl="0" indent="0">
              <a:spcBef>
                <a:spcPts val="558"/>
              </a:spcBef>
              <a:spcAft>
                <a:spcPts val="0"/>
              </a:spcAft>
              <a:buClr>
                <a:srgbClr val="003366"/>
              </a:buClr>
              <a:buSzPct val="75000"/>
              <a:buFont typeface="Wingdings"/>
              <a:buChar char="l"/>
            </a:pPr>
            <a:r>
              <a:rPr lang="en-US" sz="1600">
                <a:latin typeface="Arial" pitchFamily="18"/>
              </a:rPr>
              <a:t>the bones take their familiar shapes</a:t>
            </a:r>
          </a:p>
          <a:p>
            <a:pPr marL="0" lvl="0" indent="0">
              <a:spcBef>
                <a:spcPts val="558"/>
              </a:spcBef>
              <a:spcAft>
                <a:spcPts val="0"/>
              </a:spcAft>
              <a:buNone/>
            </a:pPr>
            <a:r>
              <a:rPr lang="en-US" sz="1600">
                <a:latin typeface="Arial" pitchFamily="18"/>
              </a:rPr>
              <a:t> At the end of the seventh week and during</a:t>
            </a:r>
          </a:p>
          <a:p>
            <a:pPr marL="0" lvl="0" indent="0">
              <a:spcBef>
                <a:spcPts val="558"/>
              </a:spcBef>
              <a:spcAft>
                <a:spcPts val="0"/>
              </a:spcAft>
              <a:buNone/>
            </a:pPr>
            <a:r>
              <a:rPr lang="en-US" sz="1600">
                <a:latin typeface="Arial" pitchFamily="18"/>
              </a:rPr>
              <a:t>the eighth week</a:t>
            </a:r>
          </a:p>
          <a:p>
            <a:pPr marL="0" lvl="0" indent="0">
              <a:spcBef>
                <a:spcPts val="558"/>
              </a:spcBef>
              <a:spcAft>
                <a:spcPts val="0"/>
              </a:spcAft>
              <a:buClr>
                <a:srgbClr val="003366"/>
              </a:buClr>
              <a:buSzPct val="75000"/>
              <a:buFont typeface="Wingdings"/>
              <a:buChar char="l"/>
            </a:pPr>
            <a:r>
              <a:rPr lang="en-US" sz="1600">
                <a:latin typeface="Arial" pitchFamily="18"/>
              </a:rPr>
              <a:t> the muscles take their positions around the bone forms.(Moore, Developing Human, 6. edition,1998.)</a:t>
            </a:r>
          </a:p>
          <a:p>
            <a:pPr marL="0" lvl="0" indent="0">
              <a:spcBef>
                <a:spcPts val="558"/>
              </a:spcBef>
              <a:spcAft>
                <a:spcPts val="0"/>
              </a:spcAft>
              <a:buClr>
                <a:srgbClr val="003366"/>
              </a:buClr>
              <a:buSzPct val="75000"/>
              <a:buFont typeface="Wingdings"/>
              <a:buChar char="l"/>
            </a:pPr>
            <a:r>
              <a:rPr lang="en-US" sz="1600">
                <a:latin typeface="Arial" pitchFamily="18"/>
              </a:rPr>
              <a:t>“We then formed the drop into a clot and formed the clot into a lump and formed the lump into bones and clothed the bones in flesh; and then brought him into being as another creature. Blessed be God, the Best of Creators!" (The Qur'an, 23:14)</a:t>
            </a:r>
          </a:p>
          <a:p>
            <a:pPr marL="0" lvl="0" indent="0">
              <a:spcBef>
                <a:spcPts val="558"/>
              </a:spcBef>
              <a:spcAft>
                <a:spcPts val="0"/>
              </a:spcAft>
              <a:buNone/>
            </a:pPr>
            <a:endParaRPr lang="en-US" sz="2000">
              <a:latin typeface="Arial" pitchFamily="18"/>
            </a:endParaRPr>
          </a:p>
        </p:txBody>
      </p:sp>
      <p:pic>
        <p:nvPicPr>
          <p:cNvPr id="4" name="Picture 6"/>
          <p:cNvPicPr>
            <a:picLocks noChangeAspect="1"/>
          </p:cNvPicPr>
          <p:nvPr/>
        </p:nvPicPr>
        <p:blipFill>
          <a:blip r:embed="rId3">
            <a:lum/>
            <a:alphaModFix/>
          </a:blip>
          <a:srcRect/>
          <a:stretch>
            <a:fillRect/>
          </a:stretch>
        </p:blipFill>
        <p:spPr>
          <a:xfrm>
            <a:off x="0" y="1981080"/>
            <a:ext cx="4114440" cy="4876560"/>
          </a:xfrm>
          <a:prstGeom prst="rect">
            <a:avLst/>
          </a:prstGeom>
          <a:noFill/>
          <a:ln>
            <a:noFill/>
          </a:ln>
        </p:spPr>
      </p:pic>
      <p:pic>
        <p:nvPicPr>
          <p:cNvPr id="5" name="Picture 1"/>
          <p:cNvPicPr>
            <a:picLocks noChangeAspect="1"/>
          </p:cNvPicPr>
          <p:nvPr/>
        </p:nvPicPr>
        <p:blipFill>
          <a:blip r:embed="rId4">
            <a:lum/>
            <a:alphaModFix/>
          </a:blip>
          <a:srcRect/>
          <a:stretch>
            <a:fillRect/>
          </a:stretch>
        </p:blipFill>
        <p:spPr>
          <a:xfrm>
            <a:off x="3200400" y="19080"/>
            <a:ext cx="5943240" cy="1809360"/>
          </a:xfrm>
          <a:prstGeom prst="rect">
            <a:avLst/>
          </a:prstGeom>
          <a:solidFill>
            <a:srgbClr val="FFFFCC"/>
          </a:solidFill>
          <a:ln>
            <a:noFill/>
          </a:ln>
        </p:spPr>
      </p:pic>
    </p:spTree>
  </p:cSld>
  <p:clrMapOvr>
    <a:masterClrMapping/>
  </p:clrMapOvr>
  <p:transition>
    <p:wheel spokes="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name="Human embryonic developments">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Human embryonic developments</a:t>
            </a:r>
          </a:p>
        </p:txBody>
      </p:sp>
      <p:sp>
        <p:nvSpPr>
          <p:cNvPr id="3" name="Content Placeholder 2"/>
          <p:cNvSpPr txBox="1">
            <a:spLocks noGrp="1"/>
          </p:cNvSpPr>
          <p:nvPr>
            <p:ph type="body" idx="4294967295"/>
          </p:nvPr>
        </p:nvSpPr>
        <p:spPr>
          <a:xfrm>
            <a:off x="914400" y="2362320"/>
            <a:ext cx="4266720" cy="4114440"/>
          </a:xfrm>
        </p:spPr>
        <p:txBody>
          <a:bodyPr/>
          <a:lstStyle>
            <a:defPPr marL="432000" lvl="0" indent="-324000" algn="l">
              <a:spcBef>
                <a:spcPts val="0"/>
              </a:spcBef>
              <a:spcAft>
                <a:spcPts val="1417"/>
              </a:spcAft>
              <a:buSzPct val="45000"/>
              <a:buFont typeface="StarSymbol"/>
              <a:buNone/>
              <a:defRPr lang="en-US" sz="2800" b="0" i="0" u="none" strike="noStrike" kern="1200" spc="0">
                <a:ln>
                  <a:noFill/>
                </a:ln>
                <a:solidFill>
                  <a:srgbClr val="003366"/>
                </a:solidFill>
                <a:latin typeface="Arial"/>
                <a:ea typeface="Microsoft YaHei" pitchFamily="2"/>
                <a:cs typeface="Mangal" pitchFamily="2"/>
              </a:defRPr>
            </a:defPPr>
            <a:lvl1pPr marL="432000" lvl="0" indent="-324000" algn="l">
              <a:spcBef>
                <a:spcPts val="0"/>
              </a:spcBef>
              <a:spcAft>
                <a:spcPts val="1417"/>
              </a:spcAft>
              <a:buSzPct val="45000"/>
              <a:buFont typeface="StarSymbol"/>
              <a:buChar char="●"/>
              <a:defRPr lang="en-US" sz="2800" b="0" i="0" u="none" strike="noStrike" kern="1200" spc="0">
                <a:ln>
                  <a:noFill/>
                </a:ln>
                <a:solidFill>
                  <a:srgbClr val="003366"/>
                </a:solidFill>
                <a:latin typeface="Arial"/>
                <a:ea typeface="Microsoft YaHei" pitchFamily="2"/>
                <a:cs typeface="Mangal" pitchFamily="2"/>
              </a:defRPr>
            </a:lvl1pPr>
            <a:lvl2pPr marL="864000" lvl="1" indent="-324000" algn="l">
              <a:spcBef>
                <a:spcPts val="0"/>
              </a:spcBef>
              <a:spcAft>
                <a:spcPts val="1134"/>
              </a:spcAft>
              <a:buSzPct val="75000"/>
              <a:buFont typeface="StarSymbol"/>
              <a:buChar char="–"/>
              <a:defRPr lang="en-US" sz="2000" b="0" i="0" u="none" strike="noStrike" kern="1200" spc="0">
                <a:ln>
                  <a:noFill/>
                </a:ln>
                <a:solidFill>
                  <a:srgbClr val="003366"/>
                </a:solidFill>
                <a:latin typeface="Arial"/>
                <a:ea typeface="Microsoft YaHei" pitchFamily="2"/>
                <a:cs typeface="Mangal" pitchFamily="2"/>
              </a:defRPr>
            </a:lvl2pPr>
            <a:lvl3pPr marL="1295999" lvl="2" indent="-288000" algn="l">
              <a:spcBef>
                <a:spcPts val="0"/>
              </a:spcBef>
              <a:spcAft>
                <a:spcPts val="850"/>
              </a:spcAft>
              <a:buSzPct val="45000"/>
              <a:buFont typeface="StarSymbol"/>
              <a:buChar char="●"/>
              <a:defRPr lang="en-US" sz="1800" b="0" i="0" u="none" strike="noStrike" kern="1200" spc="0">
                <a:ln>
                  <a:noFill/>
                </a:ln>
                <a:solidFill>
                  <a:srgbClr val="003366"/>
                </a:solidFill>
                <a:latin typeface="Arial"/>
                <a:ea typeface="Microsoft YaHei" pitchFamily="2"/>
                <a:cs typeface="Mangal" pitchFamily="2"/>
              </a:defRPr>
            </a:lvl3pPr>
            <a:lvl4pPr marL="1728000" lvl="3" indent="-216000" algn="l">
              <a:spcBef>
                <a:spcPts val="0"/>
              </a:spcBef>
              <a:spcAft>
                <a:spcPts val="567"/>
              </a:spcAft>
              <a:buSzPct val="75000"/>
              <a:buFont typeface="StarSymbol"/>
              <a:buChar char="–"/>
              <a:defRPr lang="en-US" sz="1800" b="0" i="0" u="none" strike="noStrike" kern="1200" spc="0">
                <a:ln>
                  <a:noFill/>
                </a:ln>
                <a:solidFill>
                  <a:srgbClr val="003366"/>
                </a:solidFill>
                <a:latin typeface="Arial"/>
                <a:ea typeface="Microsoft YaHei" pitchFamily="2"/>
                <a:cs typeface="Mangal" pitchFamily="2"/>
              </a:defRPr>
            </a:lvl4pPr>
            <a:lvl5pPr marL="2160000" lvl="4"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5pPr>
            <a:lvl6pPr marL="2592000" lvl="5"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6pPr>
            <a:lvl7pPr marL="3024000" lvl="6"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7pPr>
            <a:lvl8pPr marL="3456000" lvl="7"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8pPr>
            <a:lvl9pPr marL="3887999" lvl="8"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9pPr>
          </a:lstStyle>
          <a:p>
            <a:pPr marL="0" lvl="0" indent="0" hangingPunct="1">
              <a:lnSpc>
                <a:spcPct val="90000"/>
              </a:lnSpc>
              <a:spcBef>
                <a:spcPts val="558"/>
              </a:spcBef>
              <a:spcAft>
                <a:spcPts val="0"/>
              </a:spcAft>
              <a:buClr>
                <a:srgbClr val="003366"/>
              </a:buClr>
              <a:buSzPct val="75000"/>
              <a:buFont typeface="Wingdings"/>
              <a:buChar char="l"/>
            </a:pPr>
            <a:r>
              <a:rPr lang="en-US" sz="1800">
                <a:latin typeface="Arial" pitchFamily="18"/>
              </a:rPr>
              <a:t>In the Holy Quran, Allah speaks about the stages of man’s embryonic development: </a:t>
            </a:r>
            <a:br>
              <a:rPr lang="en-US" sz="1800">
                <a:latin typeface="Arial" pitchFamily="18"/>
              </a:rPr>
            </a:br>
            <a:endParaRPr lang="en-US" sz="1800">
              <a:latin typeface="Arial" pitchFamily="18"/>
            </a:endParaRPr>
          </a:p>
          <a:p>
            <a:pPr marL="0" lvl="0" indent="0" hangingPunct="1">
              <a:lnSpc>
                <a:spcPct val="90000"/>
              </a:lnSpc>
              <a:spcBef>
                <a:spcPts val="558"/>
              </a:spcBef>
              <a:spcAft>
                <a:spcPts val="0"/>
              </a:spcAft>
              <a:buNone/>
            </a:pPr>
            <a:r>
              <a:rPr lang="en-US" sz="1800">
                <a:latin typeface="Arial" pitchFamily="18"/>
              </a:rPr>
              <a:t>	</a:t>
            </a:r>
            <a:r>
              <a:rPr lang="en-US" sz="1800" b="1">
                <a:latin typeface="Arial" pitchFamily="18"/>
              </a:rPr>
              <a:t>23:12-14 ] "We created man from an extract of clay. Then We made him as a drop[ in a place of settlement, firmly fixed. Then We made the drop into an </a:t>
            </a:r>
            <a:r>
              <a:rPr lang="en-US" sz="1800" b="1" i="1">
                <a:latin typeface="Arial" pitchFamily="18"/>
              </a:rPr>
              <a:t>alaqah</a:t>
            </a:r>
            <a:r>
              <a:rPr lang="en-US" sz="1800" b="1">
                <a:latin typeface="Arial" pitchFamily="18"/>
              </a:rPr>
              <a:t> (leech, suspended thing, and blood clot), then We made the </a:t>
            </a:r>
            <a:r>
              <a:rPr lang="en-US" sz="1800" b="1" i="1">
                <a:latin typeface="Arial" pitchFamily="18"/>
              </a:rPr>
              <a:t>alaqah</a:t>
            </a:r>
            <a:r>
              <a:rPr lang="en-US" sz="1800" b="1">
                <a:latin typeface="Arial" pitchFamily="18"/>
              </a:rPr>
              <a:t> into a </a:t>
            </a:r>
            <a:r>
              <a:rPr lang="en-US" sz="1800" b="1" i="1">
                <a:latin typeface="Arial" pitchFamily="18"/>
              </a:rPr>
              <a:t>mudghah</a:t>
            </a:r>
            <a:r>
              <a:rPr lang="en-US" sz="1800" b="1">
                <a:latin typeface="Arial" pitchFamily="18"/>
              </a:rPr>
              <a:t> (chewed-like substance)...“</a:t>
            </a:r>
          </a:p>
          <a:p>
            <a:pPr marL="0" lvl="0" indent="0" hangingPunct="1">
              <a:lnSpc>
                <a:spcPct val="90000"/>
              </a:lnSpc>
              <a:spcBef>
                <a:spcPts val="558"/>
              </a:spcBef>
              <a:spcAft>
                <a:spcPts val="0"/>
              </a:spcAft>
              <a:buNone/>
            </a:pPr>
            <a:endParaRPr lang="en-US" sz="1800">
              <a:latin typeface="Arial" pitchFamily="18"/>
            </a:endParaRPr>
          </a:p>
          <a:p>
            <a:pPr marL="0" lvl="0" indent="0" hangingPunct="1">
              <a:lnSpc>
                <a:spcPct val="90000"/>
              </a:lnSpc>
              <a:spcBef>
                <a:spcPts val="558"/>
              </a:spcBef>
              <a:spcAft>
                <a:spcPts val="0"/>
              </a:spcAft>
              <a:buClr>
                <a:srgbClr val="003366"/>
              </a:buClr>
              <a:buSzPct val="75000"/>
              <a:buFont typeface="Wingdings"/>
              <a:buChar char="l"/>
            </a:pPr>
            <a:r>
              <a:rPr lang="en-US" sz="1800">
                <a:latin typeface="Arial" pitchFamily="18"/>
              </a:rPr>
              <a:t>Literally, the Arabic word </a:t>
            </a:r>
            <a:r>
              <a:rPr lang="en-US" sz="1800" i="1">
                <a:latin typeface="Arial" pitchFamily="18"/>
              </a:rPr>
              <a:t>alaqah </a:t>
            </a:r>
            <a:r>
              <a:rPr lang="en-US" sz="1800">
                <a:latin typeface="Arial" pitchFamily="18"/>
              </a:rPr>
              <a:t>has three meanings: (1) leech, (2) suspended thing, and (3) blood clot. </a:t>
            </a:r>
            <a:r>
              <a:rPr lang="en-US" sz="2400">
                <a:latin typeface="Arial" pitchFamily="18"/>
              </a:rPr>
              <a:t/>
            </a:r>
            <a:br>
              <a:rPr lang="en-US" sz="2400">
                <a:latin typeface="Arial" pitchFamily="18"/>
              </a:rPr>
            </a:br>
            <a:endParaRPr lang="en-US" sz="2400">
              <a:latin typeface="Arial" pitchFamily="18"/>
            </a:endParaRPr>
          </a:p>
          <a:p>
            <a:pPr marL="0" lvl="0" indent="0" hangingPunct="1">
              <a:lnSpc>
                <a:spcPct val="90000"/>
              </a:lnSpc>
              <a:spcBef>
                <a:spcPts val="558"/>
              </a:spcBef>
              <a:spcAft>
                <a:spcPts val="0"/>
              </a:spcAft>
              <a:buNone/>
            </a:pPr>
            <a:endParaRPr lang="en-US" sz="2400">
              <a:latin typeface="Arial" pitchFamily="18"/>
            </a:endParaRPr>
          </a:p>
        </p:txBody>
      </p:sp>
      <p:pic>
        <p:nvPicPr>
          <p:cNvPr id="4" name="Picture 5"/>
          <p:cNvPicPr>
            <a:picLocks noChangeAspect="1"/>
          </p:cNvPicPr>
          <p:nvPr/>
        </p:nvPicPr>
        <p:blipFill>
          <a:blip r:embed="rId3">
            <a:lum/>
            <a:alphaModFix/>
          </a:blip>
          <a:srcRect/>
          <a:stretch>
            <a:fillRect/>
          </a:stretch>
        </p:blipFill>
        <p:spPr>
          <a:xfrm>
            <a:off x="6248520" y="2514600"/>
            <a:ext cx="2095199" cy="3809520"/>
          </a:xfrm>
          <a:prstGeom prst="rect">
            <a:avLst/>
          </a:prstGeom>
          <a:noFill/>
          <a:ln>
            <a:noFill/>
          </a:ln>
        </p:spPr>
      </p:pic>
      <p:pic>
        <p:nvPicPr>
          <p:cNvPr id="5" name="Picture 1"/>
          <p:cNvPicPr>
            <a:picLocks noChangeAspect="1"/>
          </p:cNvPicPr>
          <p:nvPr/>
        </p:nvPicPr>
        <p:blipFill>
          <a:blip r:embed="rId4">
            <a:lum/>
            <a:alphaModFix/>
          </a:blip>
          <a:srcRect/>
          <a:stretch>
            <a:fillRect/>
          </a:stretch>
        </p:blipFill>
        <p:spPr>
          <a:xfrm>
            <a:off x="3467159" y="61920"/>
            <a:ext cx="5562360" cy="485280"/>
          </a:xfrm>
          <a:prstGeom prst="rect">
            <a:avLst/>
          </a:prstGeom>
          <a:solidFill>
            <a:srgbClr val="FFFF99"/>
          </a:solidFill>
          <a:ln>
            <a:noFill/>
          </a:ln>
        </p:spPr>
      </p:pic>
      <p:pic>
        <p:nvPicPr>
          <p:cNvPr id="6" name="Picture 2"/>
          <p:cNvPicPr>
            <a:picLocks noChangeAspect="1"/>
          </p:cNvPicPr>
          <p:nvPr/>
        </p:nvPicPr>
        <p:blipFill>
          <a:blip r:embed="rId5">
            <a:lum/>
            <a:alphaModFix/>
          </a:blip>
          <a:srcRect/>
          <a:stretch>
            <a:fillRect/>
          </a:stretch>
        </p:blipFill>
        <p:spPr>
          <a:xfrm>
            <a:off x="3495240" y="515520"/>
            <a:ext cx="5534280" cy="561600"/>
          </a:xfrm>
          <a:prstGeom prst="rect">
            <a:avLst/>
          </a:prstGeom>
          <a:solidFill>
            <a:srgbClr val="FFFF99"/>
          </a:solidFill>
          <a:ln>
            <a:noFill/>
          </a:ln>
        </p:spPr>
      </p:pic>
    </p:spTree>
  </p:cSld>
  <p:clrMapOvr>
    <a:masterClrMapping/>
  </p:clrMapOvr>
  <p:transition>
    <p:wedg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name="page56">
    <p:spTree>
      <p:nvGrpSpPr>
        <p:cNvPr id="1" name=""/>
        <p:cNvGrpSpPr/>
        <p:nvPr/>
      </p:nvGrpSpPr>
      <p:grpSpPr>
        <a:xfrm>
          <a:off x="0" y="0"/>
          <a:ext cx="0" cy="0"/>
          <a:chOff x="0" y="0"/>
          <a:chExt cx="0" cy="0"/>
        </a:xfrm>
      </p:grpSpPr>
      <p:sp>
        <p:nvSpPr>
          <p:cNvPr id="2" name="Rectangle 4"/>
          <p:cNvSpPr txBox="1">
            <a:spLocks noGrp="1"/>
          </p:cNvSpPr>
          <p:nvPr>
            <p:ph type="body" idx="4294967295"/>
          </p:nvPr>
        </p:nvSpPr>
        <p:spPr>
          <a:xfrm>
            <a:off x="6051960" y="2280960"/>
            <a:ext cx="2742840" cy="4463640"/>
          </a:xfrm>
        </p:spPr>
        <p:txBody>
          <a:bodyPr/>
          <a:lstStyle>
            <a:defPPr marL="432000" lvl="0" indent="-324000" algn="l">
              <a:spcBef>
                <a:spcPts val="0"/>
              </a:spcBef>
              <a:spcAft>
                <a:spcPts val="1417"/>
              </a:spcAft>
              <a:buSzPct val="45000"/>
              <a:buFont typeface="StarSymbol"/>
              <a:buNone/>
              <a:defRPr lang="en-US" sz="2800" b="0" i="0" u="none" strike="noStrike" kern="1200" spc="0">
                <a:ln>
                  <a:noFill/>
                </a:ln>
                <a:solidFill>
                  <a:srgbClr val="003366"/>
                </a:solidFill>
                <a:latin typeface="Arial"/>
                <a:ea typeface="Microsoft YaHei" pitchFamily="2"/>
                <a:cs typeface="Mangal" pitchFamily="2"/>
              </a:defRPr>
            </a:defPPr>
            <a:lvl1pPr marL="432000" lvl="0" indent="-324000" algn="l">
              <a:spcBef>
                <a:spcPts val="0"/>
              </a:spcBef>
              <a:spcAft>
                <a:spcPts val="1417"/>
              </a:spcAft>
              <a:buSzPct val="45000"/>
              <a:buFont typeface="StarSymbol"/>
              <a:buChar char="●"/>
              <a:defRPr lang="en-US" sz="2800" b="0" i="0" u="none" strike="noStrike" kern="1200" spc="0">
                <a:ln>
                  <a:noFill/>
                </a:ln>
                <a:solidFill>
                  <a:srgbClr val="003366"/>
                </a:solidFill>
                <a:latin typeface="Arial"/>
                <a:ea typeface="Microsoft YaHei" pitchFamily="2"/>
                <a:cs typeface="Mangal" pitchFamily="2"/>
              </a:defRPr>
            </a:lvl1pPr>
            <a:lvl2pPr marL="864000" lvl="1" indent="-324000" algn="l">
              <a:spcBef>
                <a:spcPts val="0"/>
              </a:spcBef>
              <a:spcAft>
                <a:spcPts val="1134"/>
              </a:spcAft>
              <a:buSzPct val="75000"/>
              <a:buFont typeface="StarSymbol"/>
              <a:buChar char="–"/>
              <a:defRPr lang="en-US" sz="2000" b="0" i="0" u="none" strike="noStrike" kern="1200" spc="0">
                <a:ln>
                  <a:noFill/>
                </a:ln>
                <a:solidFill>
                  <a:srgbClr val="003366"/>
                </a:solidFill>
                <a:latin typeface="Arial"/>
                <a:ea typeface="Microsoft YaHei" pitchFamily="2"/>
                <a:cs typeface="Mangal" pitchFamily="2"/>
              </a:defRPr>
            </a:lvl2pPr>
            <a:lvl3pPr marL="1295999" lvl="2" indent="-288000" algn="l">
              <a:spcBef>
                <a:spcPts val="0"/>
              </a:spcBef>
              <a:spcAft>
                <a:spcPts val="850"/>
              </a:spcAft>
              <a:buSzPct val="45000"/>
              <a:buFont typeface="StarSymbol"/>
              <a:buChar char="●"/>
              <a:defRPr lang="en-US" sz="1800" b="0" i="0" u="none" strike="noStrike" kern="1200" spc="0">
                <a:ln>
                  <a:noFill/>
                </a:ln>
                <a:solidFill>
                  <a:srgbClr val="003366"/>
                </a:solidFill>
                <a:latin typeface="Arial"/>
                <a:ea typeface="Microsoft YaHei" pitchFamily="2"/>
                <a:cs typeface="Mangal" pitchFamily="2"/>
              </a:defRPr>
            </a:lvl3pPr>
            <a:lvl4pPr marL="1728000" lvl="3" indent="-216000" algn="l">
              <a:spcBef>
                <a:spcPts val="0"/>
              </a:spcBef>
              <a:spcAft>
                <a:spcPts val="567"/>
              </a:spcAft>
              <a:buSzPct val="75000"/>
              <a:buFont typeface="StarSymbol"/>
              <a:buChar char="–"/>
              <a:defRPr lang="en-US" sz="1800" b="0" i="0" u="none" strike="noStrike" kern="1200" spc="0">
                <a:ln>
                  <a:noFill/>
                </a:ln>
                <a:solidFill>
                  <a:srgbClr val="003366"/>
                </a:solidFill>
                <a:latin typeface="Arial"/>
                <a:ea typeface="Microsoft YaHei" pitchFamily="2"/>
                <a:cs typeface="Mangal" pitchFamily="2"/>
              </a:defRPr>
            </a:lvl4pPr>
            <a:lvl5pPr marL="2160000" lvl="4"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5pPr>
            <a:lvl6pPr marL="2592000" lvl="5"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6pPr>
            <a:lvl7pPr marL="3024000" lvl="6"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7pPr>
            <a:lvl8pPr marL="3456000" lvl="7"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8pPr>
            <a:lvl9pPr marL="3887999" lvl="8"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9pPr>
          </a:lstStyle>
          <a:p>
            <a:pPr marL="0" lvl="0" indent="0" hangingPunct="1">
              <a:spcBef>
                <a:spcPts val="558"/>
              </a:spcBef>
              <a:spcAft>
                <a:spcPts val="0"/>
              </a:spcAft>
              <a:buClr>
                <a:srgbClr val="003366"/>
              </a:buClr>
              <a:buSzPct val="75000"/>
              <a:buFont typeface="Wingdings"/>
              <a:buChar char="l"/>
            </a:pPr>
            <a:r>
              <a:rPr lang="en-US" sz="1800" b="1">
                <a:latin typeface="Arial" pitchFamily="18"/>
              </a:rPr>
              <a:t>Similarities in appearance between a leech and a human embryo at the </a:t>
            </a:r>
            <a:r>
              <a:rPr lang="en-US" sz="1800" b="1" i="1">
                <a:latin typeface="Arial" pitchFamily="18"/>
              </a:rPr>
              <a:t>alaqah</a:t>
            </a:r>
            <a:r>
              <a:rPr lang="en-US" sz="1800" b="1">
                <a:latin typeface="Arial" pitchFamily="18"/>
              </a:rPr>
              <a:t> stage</a:t>
            </a:r>
          </a:p>
          <a:p>
            <a:pPr marL="0" lvl="0" indent="0" hangingPunct="1">
              <a:spcBef>
                <a:spcPts val="558"/>
              </a:spcBef>
              <a:spcAft>
                <a:spcPts val="0"/>
              </a:spcAft>
              <a:buNone/>
            </a:pPr>
            <a:endParaRPr lang="en-US" sz="1800" b="1">
              <a:latin typeface="Arial" pitchFamily="18"/>
            </a:endParaRPr>
          </a:p>
          <a:p>
            <a:pPr marL="0" lvl="0" indent="0" hangingPunct="1">
              <a:spcBef>
                <a:spcPts val="558"/>
              </a:spcBef>
              <a:spcAft>
                <a:spcPts val="0"/>
              </a:spcAft>
              <a:buNone/>
            </a:pPr>
            <a:endParaRPr lang="en-US" sz="1800" b="1">
              <a:latin typeface="Arial" pitchFamily="18"/>
            </a:endParaRPr>
          </a:p>
          <a:p>
            <a:pPr marL="0" lvl="0" indent="0" hangingPunct="1">
              <a:spcBef>
                <a:spcPts val="558"/>
              </a:spcBef>
              <a:spcAft>
                <a:spcPts val="0"/>
              </a:spcAft>
              <a:buClr>
                <a:srgbClr val="003366"/>
              </a:buClr>
              <a:buSzPct val="75000"/>
              <a:buFont typeface="Wingdings"/>
              <a:buChar char="l"/>
            </a:pPr>
            <a:r>
              <a:rPr lang="en-US" sz="1800" b="1">
                <a:latin typeface="Arial" pitchFamily="18"/>
              </a:rPr>
              <a:t>The suspension of an embryo during the </a:t>
            </a:r>
            <a:r>
              <a:rPr lang="en-US" sz="1800" b="1" i="1">
                <a:latin typeface="Arial" pitchFamily="18"/>
              </a:rPr>
              <a:t>alaqah</a:t>
            </a:r>
            <a:r>
              <a:rPr lang="en-US" sz="1800" b="1">
                <a:latin typeface="Arial" pitchFamily="18"/>
              </a:rPr>
              <a:t> stage in the womb (uterus) of the mother</a:t>
            </a:r>
          </a:p>
        </p:txBody>
      </p:sp>
      <p:pic>
        <p:nvPicPr>
          <p:cNvPr id="3" name="Picture 6"/>
          <p:cNvPicPr>
            <a:picLocks noChangeAspect="1"/>
          </p:cNvPicPr>
          <p:nvPr/>
        </p:nvPicPr>
        <p:blipFill>
          <a:blip r:embed="rId3">
            <a:lum/>
            <a:alphaModFix/>
          </a:blip>
          <a:srcRect/>
          <a:stretch>
            <a:fillRect/>
          </a:stretch>
        </p:blipFill>
        <p:spPr>
          <a:xfrm>
            <a:off x="533520" y="2280960"/>
            <a:ext cx="5409720" cy="1969560"/>
          </a:xfrm>
          <a:prstGeom prst="rect">
            <a:avLst/>
          </a:prstGeom>
          <a:noFill/>
          <a:ln>
            <a:noFill/>
          </a:ln>
        </p:spPr>
      </p:pic>
      <p:pic>
        <p:nvPicPr>
          <p:cNvPr id="4" name="Picture 8"/>
          <p:cNvPicPr>
            <a:picLocks noChangeAspect="1"/>
          </p:cNvPicPr>
          <p:nvPr/>
        </p:nvPicPr>
        <p:blipFill>
          <a:blip r:embed="rId4">
            <a:lum/>
            <a:alphaModFix/>
          </a:blip>
          <a:srcRect/>
          <a:stretch>
            <a:fillRect/>
          </a:stretch>
        </p:blipFill>
        <p:spPr>
          <a:xfrm>
            <a:off x="609480" y="4267080"/>
            <a:ext cx="5409720" cy="2590560"/>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Effect">
                      <p:stCondLst>
                        <p:cond evt="onBegin" delay="0">
                          <p:tn val="2"/>
                        </p:cond>
                      </p:stCondLst>
                      <p:childTnLst>
                        <p:par>
                          <p:cTn id="4" fill="hold" nodeType="withEffect">
                            <p:stCondLst>
                              <p:cond delay="0"/>
                            </p:stCondLst>
                            <p:childTnLst>
                              <p:par>
                                <p:cTn id="5" presetClass="entr"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Effect">
                            <p:stCondLst>
                              <p:cond delay="500"/>
                            </p:stCondLst>
                            <p:childTnLst>
                              <p:par>
                                <p:cTn id="10" presetClass="entr" fill="hold" nodeType="after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 calcmode="lin" valueType="num">
                                      <p:cBhvr>
                                        <p:cTn id="12"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p:cTn id="13"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par>
                          <p:cTn id="14" fill="hold" nodeType="afterEffect">
                            <p:stCondLst>
                              <p:cond delay="1000"/>
                            </p:stCondLst>
                            <p:childTnLst>
                              <p:par>
                                <p:cTn id="15" presetClass="entr"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0"/>
                                          </p:val>
                                        </p:tav>
                                        <p:tav tm="100000">
                                          <p:val>
                                            <p:strVal val="#ppt_w"/>
                                          </p:val>
                                        </p:tav>
                                      </p:tavLst>
                                    </p:anim>
                                    <p:anim calcmode="lin" valueType="num">
                                      <p:cBhvr>
                                        <p:cTn id="18" dur="1000" fill="hold"/>
                                        <p:tgtEl>
                                          <p:spTgt spid="3"/>
                                        </p:tgtEl>
                                        <p:attrNameLst>
                                          <p:attrName>ppt_h</p:attrName>
                                        </p:attrNameLst>
                                      </p:cBhvr>
                                      <p:tavLst>
                                        <p:tav tm="0">
                                          <p:val>
                                            <p:strVal val="0"/>
                                          </p:val>
                                        </p:tav>
                                        <p:tav tm="100000">
                                          <p:val>
                                            <p:strVal val="#ppt_h"/>
                                          </p:val>
                                        </p:tav>
                                      </p:tavLst>
                                    </p:anim>
                                    <p:anim calcmode="lin" valueType="num">
                                      <p:cBhvr>
                                        <p:cTn id="19" dur="1000" fill="hold"/>
                                        <p:tgtEl>
                                          <p:spTgt spid="3"/>
                                        </p:tgtEl>
                                        <p:attrNameLst>
                                          <p:attrName>ppt_x</p:attrName>
                                        </p:attrNameLst>
                                      </p:cBhvr>
                                      <p:tavLst>
                                        <p:tav tm="0">
                                          <p:val>
                                            <p:strVal val="0"/>
                                          </p:val>
                                        </p:tav>
                                        <p:tav tm="100000">
                                          <p:val>
                                            <p:strVal val="1"/>
                                          </p:val>
                                        </p:tav>
                                      </p:tavLst>
                                    </p:anim>
                                    <p:anim calcmode="lin" valueType="num">
                                      <p:cBhvr>
                                        <p:cTn id="20" dur="1000" fill="hold"/>
                                        <p:tgtEl>
                                          <p:spTgt spid="3"/>
                                        </p:tgtEl>
                                        <p:attrNameLst>
                                          <p:attrName>ppt_y</p:attrName>
                                        </p:attrNameLst>
                                      </p:cBhvr>
                                      <p:tavLst>
                                        <p:tav tm="0">
                                          <p:val>
                                            <p:strVal val="0"/>
                                          </p:val>
                                        </p:tav>
                                        <p:tav tm="100000">
                                          <p:val>
                                            <p:strVal val="1"/>
                                          </p:val>
                                        </p:tav>
                                      </p:tavLst>
                                    </p:anim>
                                  </p:childTnLst>
                                </p:cTn>
                              </p:par>
                            </p:childTnLst>
                          </p:cTn>
                        </p:par>
                        <p:par>
                          <p:cTn id="21" fill="hold" nodeType="afterEffect">
                            <p:stCondLst>
                              <p:cond delay="2000"/>
                            </p:stCondLst>
                            <p:childTnLst>
                              <p:par>
                                <p:cTn id="22" presetClass="entr" fill="hold" nodeType="afterEffect">
                                  <p:stCondLst>
                                    <p:cond delay="200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strVal val="0"/>
                                          </p:val>
                                        </p:tav>
                                        <p:tav tm="100000">
                                          <p:val>
                                            <p:strVal val="#ppt_w"/>
                                          </p:val>
                                        </p:tav>
                                      </p:tavLst>
                                    </p:anim>
                                    <p:anim calcmode="lin" valueType="num">
                                      <p:cBhvr>
                                        <p:cTn id="25" dur="1000" fill="hold"/>
                                        <p:tgtEl>
                                          <p:spTgt spid="4"/>
                                        </p:tgtEl>
                                        <p:attrNameLst>
                                          <p:attrName>ppt_h</p:attrName>
                                        </p:attrNameLst>
                                      </p:cBhvr>
                                      <p:tavLst>
                                        <p:tav tm="0">
                                          <p:val>
                                            <p:strVal val="0"/>
                                          </p:val>
                                        </p:tav>
                                        <p:tav tm="100000">
                                          <p:val>
                                            <p:strVal val="#ppt_h"/>
                                          </p:val>
                                        </p:tav>
                                      </p:tavLst>
                                    </p:anim>
                                    <p:anim calcmode="lin" valueType="num">
                                      <p:cBhvr>
                                        <p:cTn id="26" dur="1000" fill="hold"/>
                                        <p:tgtEl>
                                          <p:spTgt spid="4"/>
                                        </p:tgtEl>
                                        <p:attrNameLst>
                                          <p:attrName>ppt_x</p:attrName>
                                        </p:attrNameLst>
                                      </p:cBhvr>
                                      <p:tavLst>
                                        <p:tav tm="0">
                                          <p:val>
                                            <p:strVal val="0"/>
                                          </p:val>
                                        </p:tav>
                                        <p:tav tm="100000">
                                          <p:val>
                                            <p:strVal val="1"/>
                                          </p:val>
                                        </p:tav>
                                      </p:tavLst>
                                    </p:anim>
                                    <p:anim calcmode="lin" valueType="num">
                                      <p:cBhvr>
                                        <p:cTn id="27" dur="1000" fill="hold"/>
                                        <p:tgtEl>
                                          <p:spTgt spid="4"/>
                                        </p:tgtEl>
                                        <p:attrNameLst>
                                          <p:attrName>ppt_y</p:attrName>
                                        </p:attrNameLst>
                                      </p:cBhvr>
                                      <p:tavLst>
                                        <p:tav tm="0">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name="page57">
    <p:spTree>
      <p:nvGrpSpPr>
        <p:cNvPr id="1" name=""/>
        <p:cNvGrpSpPr/>
        <p:nvPr/>
      </p:nvGrpSpPr>
      <p:grpSpPr>
        <a:xfrm>
          <a:off x="0" y="0"/>
          <a:ext cx="0" cy="0"/>
          <a:chOff x="0" y="0"/>
          <a:chExt cx="0" cy="0"/>
        </a:xfrm>
      </p:grpSpPr>
      <p:sp>
        <p:nvSpPr>
          <p:cNvPr id="2" name="Rectangle 3"/>
          <p:cNvSpPr txBox="1">
            <a:spLocks noGrp="1"/>
          </p:cNvSpPr>
          <p:nvPr>
            <p:ph type="body" idx="4294967295"/>
          </p:nvPr>
        </p:nvSpPr>
        <p:spPr>
          <a:xfrm>
            <a:off x="914400" y="1936800"/>
            <a:ext cx="4190759" cy="4692240"/>
          </a:xfrm>
        </p:spPr>
        <p:txBody>
          <a:bodyPr/>
          <a:lstStyle>
            <a:defPPr marL="432000" lvl="0" indent="-324000" algn="l">
              <a:spcBef>
                <a:spcPts val="0"/>
              </a:spcBef>
              <a:spcAft>
                <a:spcPts val="1417"/>
              </a:spcAft>
              <a:buSzPct val="45000"/>
              <a:buFont typeface="StarSymbol"/>
              <a:buNone/>
              <a:defRPr lang="en-US" sz="2800" b="0" i="0" u="none" strike="noStrike" kern="1200" spc="0">
                <a:ln>
                  <a:noFill/>
                </a:ln>
                <a:solidFill>
                  <a:srgbClr val="003366"/>
                </a:solidFill>
                <a:latin typeface="Arial"/>
                <a:ea typeface="Microsoft YaHei" pitchFamily="2"/>
                <a:cs typeface="Mangal" pitchFamily="2"/>
              </a:defRPr>
            </a:defPPr>
            <a:lvl1pPr marL="432000" lvl="0" indent="-324000" algn="l">
              <a:spcBef>
                <a:spcPts val="0"/>
              </a:spcBef>
              <a:spcAft>
                <a:spcPts val="1417"/>
              </a:spcAft>
              <a:buSzPct val="45000"/>
              <a:buFont typeface="StarSymbol"/>
              <a:buChar char="●"/>
              <a:defRPr lang="en-US" sz="2800" b="0" i="0" u="none" strike="noStrike" kern="1200" spc="0">
                <a:ln>
                  <a:noFill/>
                </a:ln>
                <a:solidFill>
                  <a:srgbClr val="003366"/>
                </a:solidFill>
                <a:latin typeface="Arial"/>
                <a:ea typeface="Microsoft YaHei" pitchFamily="2"/>
                <a:cs typeface="Mangal" pitchFamily="2"/>
              </a:defRPr>
            </a:lvl1pPr>
            <a:lvl2pPr marL="864000" lvl="1" indent="-324000" algn="l">
              <a:spcBef>
                <a:spcPts val="0"/>
              </a:spcBef>
              <a:spcAft>
                <a:spcPts val="1134"/>
              </a:spcAft>
              <a:buSzPct val="75000"/>
              <a:buFont typeface="StarSymbol"/>
              <a:buChar char="–"/>
              <a:defRPr lang="en-US" sz="2000" b="0" i="0" u="none" strike="noStrike" kern="1200" spc="0">
                <a:ln>
                  <a:noFill/>
                </a:ln>
                <a:solidFill>
                  <a:srgbClr val="003366"/>
                </a:solidFill>
                <a:latin typeface="Arial"/>
                <a:ea typeface="Microsoft YaHei" pitchFamily="2"/>
                <a:cs typeface="Mangal" pitchFamily="2"/>
              </a:defRPr>
            </a:lvl2pPr>
            <a:lvl3pPr marL="1295999" lvl="2" indent="-288000" algn="l">
              <a:spcBef>
                <a:spcPts val="0"/>
              </a:spcBef>
              <a:spcAft>
                <a:spcPts val="850"/>
              </a:spcAft>
              <a:buSzPct val="45000"/>
              <a:buFont typeface="StarSymbol"/>
              <a:buChar char="●"/>
              <a:defRPr lang="en-US" sz="1800" b="0" i="0" u="none" strike="noStrike" kern="1200" spc="0">
                <a:ln>
                  <a:noFill/>
                </a:ln>
                <a:solidFill>
                  <a:srgbClr val="003366"/>
                </a:solidFill>
                <a:latin typeface="Arial"/>
                <a:ea typeface="Microsoft YaHei" pitchFamily="2"/>
                <a:cs typeface="Mangal" pitchFamily="2"/>
              </a:defRPr>
            </a:lvl3pPr>
            <a:lvl4pPr marL="1728000" lvl="3" indent="-216000" algn="l">
              <a:spcBef>
                <a:spcPts val="0"/>
              </a:spcBef>
              <a:spcAft>
                <a:spcPts val="567"/>
              </a:spcAft>
              <a:buSzPct val="75000"/>
              <a:buFont typeface="StarSymbol"/>
              <a:buChar char="–"/>
              <a:defRPr lang="en-US" sz="1800" b="0" i="0" u="none" strike="noStrike" kern="1200" spc="0">
                <a:ln>
                  <a:noFill/>
                </a:ln>
                <a:solidFill>
                  <a:srgbClr val="003366"/>
                </a:solidFill>
                <a:latin typeface="Arial"/>
                <a:ea typeface="Microsoft YaHei" pitchFamily="2"/>
                <a:cs typeface="Mangal" pitchFamily="2"/>
              </a:defRPr>
            </a:lvl4pPr>
            <a:lvl5pPr marL="2160000" lvl="4"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5pPr>
            <a:lvl6pPr marL="2592000" lvl="5"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6pPr>
            <a:lvl7pPr marL="3024000" lvl="6"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7pPr>
            <a:lvl8pPr marL="3456000" lvl="7"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8pPr>
            <a:lvl9pPr marL="3887999" lvl="8"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9pPr>
          </a:lstStyle>
          <a:p>
            <a:pPr marL="0" lvl="0" indent="0" hangingPunct="1">
              <a:spcBef>
                <a:spcPts val="558"/>
              </a:spcBef>
              <a:spcAft>
                <a:spcPts val="0"/>
              </a:spcAft>
              <a:buNone/>
            </a:pPr>
            <a:endParaRPr lang="en-US" sz="2000" b="1">
              <a:latin typeface="Arial" pitchFamily="18"/>
            </a:endParaRPr>
          </a:p>
          <a:p>
            <a:pPr marL="0" lvl="0" indent="0" hangingPunct="1">
              <a:spcBef>
                <a:spcPts val="558"/>
              </a:spcBef>
              <a:spcAft>
                <a:spcPts val="0"/>
              </a:spcAft>
              <a:buNone/>
            </a:pPr>
            <a:endParaRPr lang="en-US" sz="2000" b="1">
              <a:latin typeface="Arial" pitchFamily="18"/>
            </a:endParaRPr>
          </a:p>
          <a:p>
            <a:pPr marL="0" lvl="0" indent="0" hangingPunct="1">
              <a:spcBef>
                <a:spcPts val="558"/>
              </a:spcBef>
              <a:spcAft>
                <a:spcPts val="0"/>
              </a:spcAft>
              <a:buClr>
                <a:srgbClr val="003366"/>
              </a:buClr>
              <a:buSzPct val="75000"/>
              <a:buFont typeface="Wingdings"/>
              <a:buChar char="l"/>
            </a:pPr>
            <a:r>
              <a:rPr lang="en-US" sz="2000" b="1">
                <a:latin typeface="Arial" pitchFamily="18"/>
              </a:rPr>
              <a:t>      A) Drawing of an embryo at the </a:t>
            </a:r>
            <a:r>
              <a:rPr lang="en-US" sz="2000" b="1" i="1">
                <a:latin typeface="Arial" pitchFamily="18"/>
              </a:rPr>
              <a:t>mudghah</a:t>
            </a:r>
            <a:r>
              <a:rPr lang="en-US" sz="2000" b="1">
                <a:latin typeface="Arial" pitchFamily="18"/>
              </a:rPr>
              <a:t> stage. We can see here the somites at the back of the embryo that look like teeth marks. (</a:t>
            </a:r>
            <a:r>
              <a:rPr lang="en-US" sz="2000" b="1" i="1">
                <a:latin typeface="Arial" pitchFamily="18"/>
              </a:rPr>
              <a:t>The Developing Human</a:t>
            </a:r>
            <a:r>
              <a:rPr lang="en-US" sz="2000" b="1">
                <a:latin typeface="Arial" pitchFamily="18"/>
              </a:rPr>
              <a:t>, Moore and Persaud, 5th ed., p. 79.)</a:t>
            </a:r>
            <a:br>
              <a:rPr lang="en-US" sz="2000" b="1">
                <a:latin typeface="Arial" pitchFamily="18"/>
              </a:rPr>
            </a:br>
            <a:endParaRPr lang="en-US" sz="2000" b="1">
              <a:latin typeface="Arial" pitchFamily="18"/>
            </a:endParaRPr>
          </a:p>
          <a:p>
            <a:pPr marL="0" lvl="0" indent="0" hangingPunct="1">
              <a:spcBef>
                <a:spcPts val="558"/>
              </a:spcBef>
              <a:spcAft>
                <a:spcPts val="0"/>
              </a:spcAft>
              <a:buNone/>
            </a:pPr>
            <a:r>
              <a:rPr lang="en-US" sz="2000" b="1">
                <a:latin typeface="Arial" pitchFamily="18"/>
              </a:rPr>
              <a:t>	B) Photograph of a piece of gum that has been chewed</a:t>
            </a:r>
          </a:p>
          <a:p>
            <a:pPr marL="0" lvl="0" indent="0" hangingPunct="1">
              <a:spcBef>
                <a:spcPts val="558"/>
              </a:spcBef>
              <a:spcAft>
                <a:spcPts val="0"/>
              </a:spcAft>
              <a:buClr>
                <a:srgbClr val="003366"/>
              </a:buClr>
              <a:buSzPct val="75000"/>
              <a:buFont typeface="Wingdings"/>
              <a:buChar char="l"/>
            </a:pPr>
            <a:r>
              <a:rPr lang="en-US" sz="2000" i="1">
                <a:latin typeface="Arial" pitchFamily="18"/>
              </a:rPr>
              <a:t>The Developing Human</a:t>
            </a:r>
            <a:r>
              <a:rPr lang="en-US" sz="2000">
                <a:latin typeface="Arial" pitchFamily="18"/>
              </a:rPr>
              <a:t>, Moore and Persaud, 5th ed., p. 79.)SS</a:t>
            </a:r>
          </a:p>
          <a:p>
            <a:pPr marL="0" lvl="0" indent="0" hangingPunct="1">
              <a:spcBef>
                <a:spcPts val="558"/>
              </a:spcBef>
              <a:spcAft>
                <a:spcPts val="0"/>
              </a:spcAft>
              <a:buNone/>
            </a:pPr>
            <a:endParaRPr lang="en-US">
              <a:latin typeface="Arial" pitchFamily="18"/>
            </a:endParaRPr>
          </a:p>
        </p:txBody>
      </p:sp>
      <p:pic>
        <p:nvPicPr>
          <p:cNvPr id="3" name="Picture 6"/>
          <p:cNvPicPr>
            <a:picLocks noChangeAspect="1"/>
          </p:cNvPicPr>
          <p:nvPr/>
        </p:nvPicPr>
        <p:blipFill>
          <a:blip r:embed="rId3">
            <a:lum/>
            <a:alphaModFix/>
          </a:blip>
          <a:srcRect/>
          <a:stretch>
            <a:fillRect/>
          </a:stretch>
        </p:blipFill>
        <p:spPr>
          <a:xfrm>
            <a:off x="5105520" y="1066680"/>
            <a:ext cx="4038119" cy="5562360"/>
          </a:xfrm>
          <a:prstGeom prst="rect">
            <a:avLst/>
          </a:prstGeom>
          <a:noFill/>
          <a:ln>
            <a:noFill/>
          </a:ln>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Effect">
                      <p:stCondLst>
                        <p:cond evt="onBegin" delay="0">
                          <p:tn val="2"/>
                        </p:cond>
                      </p:stCondLst>
                      <p:childTnLst>
                        <p:par>
                          <p:cTn id="4" fill="hold" nodeType="withEffect">
                            <p:stCondLst>
                              <p:cond delay="0"/>
                            </p:stCondLst>
                            <p:childTnLst>
                              <p:par>
                                <p:cTn id="5" presetClass="entr" fill="hold" nodeType="after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p:cTn id="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9" fill="hold" nodeType="afterEffect">
                            <p:stCondLst>
                              <p:cond delay="500"/>
                            </p:stCondLst>
                            <p:childTnLst>
                              <p:par>
                                <p:cTn id="10" presetClass="entr" fill="hold" nodeType="after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 calcmode="lin" valueType="num">
                                      <p:cBhvr>
                                        <p:cTn id="12"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p:cTn id="13"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par>
                          <p:cTn id="14" fill="hold" nodeType="afterEffect">
                            <p:stCondLst>
                              <p:cond delay="1000"/>
                            </p:stCondLst>
                            <p:childTnLst>
                              <p:par>
                                <p:cTn id="15" presetClass="entr" fill="hold" nodeType="after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p:cTn id="17"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p:cTn id="18"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par>
                          <p:cTn id="19" fill="hold" nodeType="afterEffect">
                            <p:stCondLst>
                              <p:cond delay="1500"/>
                            </p:stCondLst>
                            <p:childTnLst>
                              <p:par>
                                <p:cTn id="20" presetClass="entr"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strVal val="0"/>
                                          </p:val>
                                        </p:tav>
                                        <p:tav tm="100000">
                                          <p:val>
                                            <p:strVal val="#ppt_w"/>
                                          </p:val>
                                        </p:tav>
                                      </p:tavLst>
                                    </p:anim>
                                    <p:anim calcmode="lin" valueType="num">
                                      <p:cBhvr>
                                        <p:cTn id="23" dur="1000" fill="hold"/>
                                        <p:tgtEl>
                                          <p:spTgt spid="3"/>
                                        </p:tgtEl>
                                        <p:attrNameLst>
                                          <p:attrName>ppt_h</p:attrName>
                                        </p:attrNameLst>
                                      </p:cBhvr>
                                      <p:tavLst>
                                        <p:tav tm="0">
                                          <p:val>
                                            <p:strVal val="0"/>
                                          </p:val>
                                        </p:tav>
                                        <p:tav tm="100000">
                                          <p:val>
                                            <p:strVal val="#ppt_h"/>
                                          </p:val>
                                        </p:tav>
                                      </p:tavLst>
                                    </p:anim>
                                    <p:anim calcmode="lin" valueType="num">
                                      <p:cBhvr>
                                        <p:cTn id="24" dur="1000" fill="hold"/>
                                        <p:tgtEl>
                                          <p:spTgt spid="3"/>
                                        </p:tgtEl>
                                        <p:attrNameLst>
                                          <p:attrName>ppt_x</p:attrName>
                                        </p:attrNameLst>
                                      </p:cBhvr>
                                      <p:tavLst>
                                        <p:tav tm="0">
                                          <p:val>
                                            <p:strVal val="0"/>
                                          </p:val>
                                        </p:tav>
                                        <p:tav tm="100000">
                                          <p:val>
                                            <p:strVal val="1"/>
                                          </p:val>
                                        </p:tav>
                                      </p:tavLst>
                                    </p:anim>
                                    <p:anim calcmode="lin" valueType="num">
                                      <p:cBhvr>
                                        <p:cTn id="25" dur="1000" fill="hold"/>
                                        <p:tgtEl>
                                          <p:spTgt spid="3"/>
                                        </p:tgtEl>
                                        <p:attrNameLst>
                                          <p:attrName>ppt_y</p:attrName>
                                        </p:attrNameLst>
                                      </p:cBhvr>
                                      <p:tavLst>
                                        <p:tav tm="0">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name="Cerebrum&#10;">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1066680" y="838080"/>
            <a:ext cx="7772039" cy="9903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hangingPunct="1">
              <a:buNone/>
            </a:pPr>
            <a:r>
              <a:rPr lang="en-US" sz="3200"/>
              <a:t>Cerebrum</a:t>
            </a:r>
            <a:br>
              <a:rPr lang="en-US" sz="3200"/>
            </a:br>
            <a:endParaRPr lang="en-US" sz="3200"/>
          </a:p>
        </p:txBody>
      </p:sp>
      <p:sp>
        <p:nvSpPr>
          <p:cNvPr id="3" name="Rectangle 3"/>
          <p:cNvSpPr txBox="1">
            <a:spLocks noGrp="1"/>
          </p:cNvSpPr>
          <p:nvPr>
            <p:ph type="body" idx="4294967295"/>
          </p:nvPr>
        </p:nvSpPr>
        <p:spPr>
          <a:xfrm>
            <a:off x="838080" y="2362320"/>
            <a:ext cx="4343040" cy="3123720"/>
          </a:xfrm>
        </p:spPr>
        <p:txBody>
          <a:bodyPr/>
          <a:lstStyle>
            <a:defPPr marL="432000" lvl="0" indent="-324000" algn="l">
              <a:spcBef>
                <a:spcPts val="0"/>
              </a:spcBef>
              <a:spcAft>
                <a:spcPts val="1417"/>
              </a:spcAft>
              <a:buSzPct val="45000"/>
              <a:buFont typeface="StarSymbol"/>
              <a:buNone/>
              <a:defRPr lang="en-US" sz="2800" b="0" i="0" u="none" strike="noStrike" kern="1200" spc="0">
                <a:ln>
                  <a:noFill/>
                </a:ln>
                <a:solidFill>
                  <a:srgbClr val="003366"/>
                </a:solidFill>
                <a:latin typeface="Arial"/>
                <a:ea typeface="Microsoft YaHei" pitchFamily="2"/>
                <a:cs typeface="Mangal" pitchFamily="2"/>
              </a:defRPr>
            </a:defPPr>
            <a:lvl1pPr marL="432000" lvl="0" indent="-324000" algn="l">
              <a:spcBef>
                <a:spcPts val="0"/>
              </a:spcBef>
              <a:spcAft>
                <a:spcPts val="1417"/>
              </a:spcAft>
              <a:buSzPct val="45000"/>
              <a:buFont typeface="StarSymbol"/>
              <a:buChar char="●"/>
              <a:defRPr lang="en-US" sz="2800" b="0" i="0" u="none" strike="noStrike" kern="1200" spc="0">
                <a:ln>
                  <a:noFill/>
                </a:ln>
                <a:solidFill>
                  <a:srgbClr val="003366"/>
                </a:solidFill>
                <a:latin typeface="Arial"/>
                <a:ea typeface="Microsoft YaHei" pitchFamily="2"/>
                <a:cs typeface="Mangal" pitchFamily="2"/>
              </a:defRPr>
            </a:lvl1pPr>
            <a:lvl2pPr marL="864000" lvl="1" indent="-324000" algn="l">
              <a:spcBef>
                <a:spcPts val="0"/>
              </a:spcBef>
              <a:spcAft>
                <a:spcPts val="1134"/>
              </a:spcAft>
              <a:buSzPct val="75000"/>
              <a:buFont typeface="StarSymbol"/>
              <a:buChar char="–"/>
              <a:defRPr lang="en-US" sz="2000" b="0" i="0" u="none" strike="noStrike" kern="1200" spc="0">
                <a:ln>
                  <a:noFill/>
                </a:ln>
                <a:solidFill>
                  <a:srgbClr val="003366"/>
                </a:solidFill>
                <a:latin typeface="Arial"/>
                <a:ea typeface="Microsoft YaHei" pitchFamily="2"/>
                <a:cs typeface="Mangal" pitchFamily="2"/>
              </a:defRPr>
            </a:lvl2pPr>
            <a:lvl3pPr marL="1295999" lvl="2" indent="-288000" algn="l">
              <a:spcBef>
                <a:spcPts val="0"/>
              </a:spcBef>
              <a:spcAft>
                <a:spcPts val="850"/>
              </a:spcAft>
              <a:buSzPct val="45000"/>
              <a:buFont typeface="StarSymbol"/>
              <a:buChar char="●"/>
              <a:defRPr lang="en-US" sz="1800" b="0" i="0" u="none" strike="noStrike" kern="1200" spc="0">
                <a:ln>
                  <a:noFill/>
                </a:ln>
                <a:solidFill>
                  <a:srgbClr val="003366"/>
                </a:solidFill>
                <a:latin typeface="Arial"/>
                <a:ea typeface="Microsoft YaHei" pitchFamily="2"/>
                <a:cs typeface="Mangal" pitchFamily="2"/>
              </a:defRPr>
            </a:lvl3pPr>
            <a:lvl4pPr marL="1728000" lvl="3" indent="-216000" algn="l">
              <a:spcBef>
                <a:spcPts val="0"/>
              </a:spcBef>
              <a:spcAft>
                <a:spcPts val="567"/>
              </a:spcAft>
              <a:buSzPct val="75000"/>
              <a:buFont typeface="StarSymbol"/>
              <a:buChar char="–"/>
              <a:defRPr lang="en-US" sz="1800" b="0" i="0" u="none" strike="noStrike" kern="1200" spc="0">
                <a:ln>
                  <a:noFill/>
                </a:ln>
                <a:solidFill>
                  <a:srgbClr val="003366"/>
                </a:solidFill>
                <a:latin typeface="Arial"/>
                <a:ea typeface="Microsoft YaHei" pitchFamily="2"/>
                <a:cs typeface="Mangal" pitchFamily="2"/>
              </a:defRPr>
            </a:lvl4pPr>
            <a:lvl5pPr marL="2160000" lvl="4"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5pPr>
            <a:lvl6pPr marL="2592000" lvl="5"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6pPr>
            <a:lvl7pPr marL="3024000" lvl="6"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7pPr>
            <a:lvl8pPr marL="3456000" lvl="7"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8pPr>
            <a:lvl9pPr marL="3887999" lvl="8" indent="-216000" algn="l">
              <a:spcBef>
                <a:spcPts val="0"/>
              </a:spcBef>
              <a:spcAft>
                <a:spcPts val="283"/>
              </a:spcAft>
              <a:buSzPct val="45000"/>
              <a:buFont typeface="StarSymbol"/>
              <a:buChar char="●"/>
              <a:defRPr lang="en-US" sz="2000" b="0" i="0" u="none" strike="noStrike" kern="1200" spc="0">
                <a:ln>
                  <a:noFill/>
                </a:ln>
                <a:solidFill>
                  <a:srgbClr val="003366"/>
                </a:solidFill>
                <a:latin typeface="Arial"/>
                <a:ea typeface="Microsoft YaHei" pitchFamily="2"/>
                <a:cs typeface="Mangal" pitchFamily="2"/>
              </a:defRPr>
            </a:lvl9pPr>
          </a:lstStyle>
          <a:p>
            <a:pPr marL="0" lvl="0" indent="0" hangingPunct="1">
              <a:spcBef>
                <a:spcPts val="558"/>
              </a:spcBef>
              <a:spcAft>
                <a:spcPts val="0"/>
              </a:spcAft>
              <a:buClr>
                <a:srgbClr val="003366"/>
              </a:buClr>
              <a:buSzPct val="75000"/>
              <a:buFont typeface="Wingdings"/>
              <a:buChar char="l"/>
            </a:pPr>
            <a:r>
              <a:rPr lang="en-US" sz="2000">
                <a:latin typeface="Arial" pitchFamily="18"/>
              </a:rPr>
              <a:t>Allah has said in the Quran about one of the evil unbelievers who forbade the Prophet Muhammad from praying at the Kaaba</a:t>
            </a:r>
            <a:r>
              <a:rPr lang="en-US" sz="2000" b="1">
                <a:latin typeface="Arial" pitchFamily="18"/>
              </a:rPr>
              <a:t>: </a:t>
            </a:r>
            <a:br>
              <a:rPr lang="en-US" sz="2000" b="1">
                <a:latin typeface="Arial" pitchFamily="18"/>
              </a:rPr>
            </a:br>
            <a:endParaRPr lang="en-US" sz="2000" b="1">
              <a:latin typeface="Arial" pitchFamily="18"/>
            </a:endParaRPr>
          </a:p>
          <a:p>
            <a:pPr marL="0" lvl="0" indent="0" hangingPunct="1">
              <a:spcBef>
                <a:spcPts val="558"/>
              </a:spcBef>
              <a:spcAft>
                <a:spcPts val="0"/>
              </a:spcAft>
              <a:buNone/>
            </a:pPr>
            <a:r>
              <a:rPr lang="en-US" sz="2000" b="1">
                <a:latin typeface="Arial" pitchFamily="18"/>
              </a:rPr>
              <a:t>	[96:15-16 ] "No! If he does not stop, We will take him by the </a:t>
            </a:r>
            <a:r>
              <a:rPr lang="en-US" sz="2000" b="1" i="1">
                <a:latin typeface="Arial" pitchFamily="18"/>
              </a:rPr>
              <a:t>naseyah</a:t>
            </a:r>
            <a:r>
              <a:rPr lang="en-US" sz="2000" b="1">
                <a:latin typeface="Arial" pitchFamily="18"/>
              </a:rPr>
              <a:t> (front of the head), a lying, sinful </a:t>
            </a:r>
            <a:r>
              <a:rPr lang="en-US" sz="2000" b="1" i="1">
                <a:latin typeface="Arial" pitchFamily="18"/>
              </a:rPr>
              <a:t>naseyah</a:t>
            </a:r>
            <a:r>
              <a:rPr lang="en-US" sz="2000" b="1">
                <a:latin typeface="Arial" pitchFamily="18"/>
              </a:rPr>
              <a:t> (front of the head)!"</a:t>
            </a:r>
          </a:p>
          <a:p>
            <a:pPr marL="0" lvl="0" indent="0" hangingPunct="1">
              <a:spcBef>
                <a:spcPts val="558"/>
              </a:spcBef>
              <a:spcAft>
                <a:spcPts val="0"/>
              </a:spcAft>
              <a:buNone/>
            </a:pPr>
            <a:r>
              <a:rPr lang="en-US" sz="2000">
                <a:latin typeface="Arial" pitchFamily="18"/>
              </a:rPr>
              <a:t/>
            </a:r>
            <a:br>
              <a:rPr lang="en-US" sz="2000">
                <a:latin typeface="Arial" pitchFamily="18"/>
              </a:rPr>
            </a:br>
            <a:r>
              <a:rPr lang="en-US" sz="2000">
                <a:latin typeface="Arial" pitchFamily="18"/>
              </a:rPr>
              <a:t>	</a:t>
            </a:r>
          </a:p>
          <a:p>
            <a:pPr marL="0" lvl="0" indent="0" hangingPunct="1">
              <a:spcBef>
                <a:spcPts val="558"/>
              </a:spcBef>
              <a:spcAft>
                <a:spcPts val="0"/>
              </a:spcAft>
              <a:buNone/>
            </a:pPr>
            <a:endParaRPr lang="en-US" sz="1600">
              <a:latin typeface="Arial" pitchFamily="18"/>
            </a:endParaRPr>
          </a:p>
        </p:txBody>
      </p:sp>
      <p:pic>
        <p:nvPicPr>
          <p:cNvPr id="4" name="Picture 5"/>
          <p:cNvPicPr>
            <a:picLocks noChangeAspect="1"/>
          </p:cNvPicPr>
          <p:nvPr/>
        </p:nvPicPr>
        <p:blipFill>
          <a:blip r:embed="rId3">
            <a:lum/>
            <a:alphaModFix/>
          </a:blip>
          <a:srcRect/>
          <a:stretch>
            <a:fillRect/>
          </a:stretch>
        </p:blipFill>
        <p:spPr>
          <a:xfrm>
            <a:off x="5410079" y="2133720"/>
            <a:ext cx="3428639" cy="3809520"/>
          </a:xfrm>
          <a:prstGeom prst="rect">
            <a:avLst/>
          </a:prstGeom>
          <a:noFill/>
          <a:ln>
            <a:noFill/>
          </a:ln>
        </p:spPr>
      </p:pic>
      <p:pic>
        <p:nvPicPr>
          <p:cNvPr id="5" name="Picture 1"/>
          <p:cNvPicPr>
            <a:picLocks noChangeAspect="1"/>
          </p:cNvPicPr>
          <p:nvPr/>
        </p:nvPicPr>
        <p:blipFill>
          <a:blip r:embed="rId4">
            <a:lum/>
            <a:alphaModFix/>
          </a:blip>
          <a:srcRect/>
          <a:stretch>
            <a:fillRect/>
          </a:stretch>
        </p:blipFill>
        <p:spPr>
          <a:xfrm>
            <a:off x="-1981080" y="5700600"/>
            <a:ext cx="6428880" cy="485280"/>
          </a:xfrm>
          <a:prstGeom prst="rect">
            <a:avLst/>
          </a:prstGeom>
          <a:noFill/>
          <a:ln>
            <a:noFill/>
          </a:ln>
        </p:spPr>
      </p:pic>
      <p:pic>
        <p:nvPicPr>
          <p:cNvPr id="6" name="Picture 3"/>
          <p:cNvPicPr>
            <a:picLocks noChangeAspect="1"/>
          </p:cNvPicPr>
          <p:nvPr/>
        </p:nvPicPr>
        <p:blipFill>
          <a:blip r:embed="rId5">
            <a:lum/>
            <a:alphaModFix/>
          </a:blip>
          <a:srcRect/>
          <a:stretch>
            <a:fillRect/>
          </a:stretch>
        </p:blipFill>
        <p:spPr>
          <a:xfrm>
            <a:off x="-1981080" y="6376680"/>
            <a:ext cx="6428880" cy="45683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Effect">
                      <p:stCondLst>
                        <p:cond evt="onBegin" delay="0">
                          <p:tn val="2"/>
                        </p:cond>
                      </p:stCondLst>
                      <p:childTnLst>
                        <p:par>
                          <p:cTn id="4" fill="hold" nodeType="afterEffect">
                            <p:stCondLst>
                              <p:cond delay="500"/>
                            </p:stCondLst>
                            <p:childTnLst>
                              <p:par>
                                <p:cTn id="5" presetClass="entr"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Effect">
                            <p:stCondLst>
                              <p:cond delay="1000"/>
                            </p:stCondLst>
                            <p:childTnLst>
                              <p:par>
                                <p:cTn id="10" presetClass="entr"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Effect">
                            <p:stCondLst>
                              <p:cond delay="1500"/>
                            </p:stCondLst>
                            <p:childTnLst>
                              <p:par>
                                <p:cTn id="15" presetClass="entr"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name="page59">
    <p:spTree>
      <p:nvGrpSpPr>
        <p:cNvPr id="1" name=""/>
        <p:cNvGrpSpPr/>
        <p:nvPr/>
      </p:nvGrpSpPr>
      <p:grpSpPr>
        <a:xfrm>
          <a:off x="0" y="0"/>
          <a:ext cx="0" cy="0"/>
          <a:chOff x="0" y="0"/>
          <a:chExt cx="0" cy="0"/>
        </a:xfrm>
      </p:grpSpPr>
      <p:sp>
        <p:nvSpPr>
          <p:cNvPr id="2" name="TextBox 2"/>
          <p:cNvSpPr/>
          <p:nvPr/>
        </p:nvSpPr>
        <p:spPr>
          <a:xfrm>
            <a:off x="-16200" y="617760"/>
            <a:ext cx="8991360" cy="1596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B050"/>
          </a:solid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360"/>
              </a:spcBef>
              <a:spcAft>
                <a:spcPts val="0"/>
              </a:spcAft>
              <a:buNone/>
              <a:tabLst/>
              <a:defRPr sz="1800"/>
            </a:pPr>
            <a:r>
              <a:rPr lang="en-US" sz="1600" b="0" i="0" u="none" strike="noStrike" kern="1200" spc="0">
                <a:ln>
                  <a:noFill/>
                </a:ln>
                <a:solidFill>
                  <a:srgbClr val="FFFFFF"/>
                </a:solidFill>
                <a:latin typeface="Arial" pitchFamily="18"/>
                <a:ea typeface="Microsoft YaHei" pitchFamily="2"/>
                <a:cs typeface="Mangal" pitchFamily="2"/>
              </a:rPr>
              <a:t>“This verse from the Koran states that God made you from a drop and then changed the drop into a leech-like structure which soon changed into a chewed like substance that then took the shape of bone and was clothed with flesh”. I was amazed at the scientific accuracy of these statements which was made in the 7th century A.D.”.</a:t>
            </a:r>
          </a:p>
          <a:p>
            <a:pPr marL="0" marR="0" lvl="0" indent="0" algn="l" rtl="0" hangingPunct="1">
              <a:lnSpc>
                <a:spcPct val="100000"/>
              </a:lnSpc>
              <a:spcBef>
                <a:spcPts val="360"/>
              </a:spcBef>
              <a:spcAft>
                <a:spcPts val="0"/>
              </a:spcAft>
              <a:buNone/>
              <a:tabLst/>
              <a:defRPr sz="1800"/>
            </a:pPr>
            <a:r>
              <a:rPr lang="en-US" sz="1600" b="0" i="0" u="none" strike="noStrike" kern="1200" spc="0">
                <a:ln>
                  <a:noFill/>
                </a:ln>
                <a:solidFill>
                  <a:srgbClr val="FFFF00"/>
                </a:solidFill>
                <a:latin typeface="Arial" pitchFamily="18"/>
                <a:ea typeface="Microsoft YaHei" pitchFamily="2"/>
                <a:cs typeface="Mangal" pitchFamily="2"/>
              </a:rPr>
              <a:t>Dr. Moore was Professor of Anatomy and Chairman of the Department, Faculty of Medicine, at the University of Toronto</a:t>
            </a:r>
          </a:p>
        </p:txBody>
      </p:sp>
      <p:sp>
        <p:nvSpPr>
          <p:cNvPr id="3" name="TextBox 3"/>
          <p:cNvSpPr/>
          <p:nvPr/>
        </p:nvSpPr>
        <p:spPr>
          <a:xfrm>
            <a:off x="76320" y="2627640"/>
            <a:ext cx="8922960" cy="1352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00000"/>
          </a:solid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360"/>
              </a:spcBef>
              <a:spcAft>
                <a:spcPts val="0"/>
              </a:spcAft>
              <a:buNone/>
              <a:tabLst/>
              <a:defRPr sz="1800"/>
            </a:pPr>
            <a:r>
              <a:rPr lang="en-US" sz="1600" b="0" i="0" u="none" strike="noStrike" kern="1200" spc="0">
                <a:ln>
                  <a:noFill/>
                </a:ln>
                <a:solidFill>
                  <a:srgbClr val="FFFFFF"/>
                </a:solidFill>
                <a:latin typeface="Arial" pitchFamily="18"/>
                <a:ea typeface="Microsoft YaHei" pitchFamily="2"/>
                <a:cs typeface="Mangal" pitchFamily="2"/>
              </a:rPr>
              <a:t>“The Quran describes not only the development of external form, but emphasizes also the internal stages, the stages inside the embryo, of its creation and development, emphasizing major events recognized by contemporary science”.</a:t>
            </a:r>
          </a:p>
          <a:p>
            <a:pPr marL="0" marR="0" lvl="0" indent="0" algn="l" rtl="0" hangingPunct="1">
              <a:lnSpc>
                <a:spcPct val="100000"/>
              </a:lnSpc>
              <a:spcBef>
                <a:spcPts val="360"/>
              </a:spcBef>
              <a:spcAft>
                <a:spcPts val="0"/>
              </a:spcAft>
              <a:buNone/>
              <a:tabLst/>
              <a:defRPr sz="1800"/>
            </a:pPr>
            <a:r>
              <a:rPr lang="en-US" sz="1600" b="0" i="0" u="none" strike="noStrike" kern="1200" spc="0">
                <a:ln>
                  <a:noFill/>
                </a:ln>
                <a:solidFill>
                  <a:srgbClr val="78DEDE"/>
                </a:solidFill>
                <a:latin typeface="Arial" pitchFamily="18"/>
                <a:ea typeface="Microsoft YaHei" pitchFamily="2"/>
                <a:cs typeface="Mangal" pitchFamily="2"/>
              </a:rPr>
              <a:t>Dr. E. Marshall Johnson is Professor Emeruits of Anatomy and Developmental Biology at Thomas Jefferson University, Philadelphia, Pennsylvania, USA</a:t>
            </a:r>
            <a:r>
              <a:rPr lang="en-US" sz="1600" b="0" i="0" u="none" strike="noStrike" kern="1200" spc="0">
                <a:ln>
                  <a:noFill/>
                </a:ln>
                <a:solidFill>
                  <a:srgbClr val="FFFFFF"/>
                </a:solidFill>
                <a:latin typeface="Arial" pitchFamily="18"/>
                <a:ea typeface="Microsoft YaHei" pitchFamily="2"/>
                <a:cs typeface="Mangal" pitchFamily="2"/>
              </a:rPr>
              <a:t>.</a:t>
            </a:r>
          </a:p>
        </p:txBody>
      </p:sp>
      <p:sp>
        <p:nvSpPr>
          <p:cNvPr id="4" name="TextBox 6"/>
          <p:cNvSpPr/>
          <p:nvPr/>
        </p:nvSpPr>
        <p:spPr>
          <a:xfrm>
            <a:off x="76320" y="4419720"/>
            <a:ext cx="8922960" cy="2082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03366"/>
          </a:solid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360"/>
              </a:spcBef>
              <a:spcAft>
                <a:spcPts val="0"/>
              </a:spcAft>
              <a:buNone/>
              <a:tabLst/>
              <a:defRPr sz="1800"/>
            </a:pPr>
            <a:r>
              <a:rPr lang="en-US" sz="1600" b="0" i="0" u="none" strike="noStrike" kern="1200" spc="0">
                <a:ln>
                  <a:noFill/>
                </a:ln>
                <a:solidFill>
                  <a:srgbClr val="FFFFFF"/>
                </a:solidFill>
                <a:latin typeface="Arial" pitchFamily="18"/>
                <a:ea typeface="Microsoft YaHei" pitchFamily="2"/>
                <a:cs typeface="Mangal" pitchFamily="2"/>
              </a:rPr>
              <a:t>“In a relatively few Ayaha (Quranic verses) is contained a rather comprehensive description of human development from the time of commingling of the gametes through organogenesis. No such distinct and complete record of human development, such as classification, terminology, and description, existed previously. In most, if not all, instances, this description antedates by many centuries the recording of the various stages of human embryonic and fetal development recorded in the traditional scientific literature”.</a:t>
            </a:r>
          </a:p>
          <a:p>
            <a:pPr marL="0" marR="0" lvl="0" indent="0" algn="l" rtl="0" hangingPunct="1">
              <a:lnSpc>
                <a:spcPct val="100000"/>
              </a:lnSpc>
              <a:spcBef>
                <a:spcPts val="360"/>
              </a:spcBef>
              <a:spcAft>
                <a:spcPts val="0"/>
              </a:spcAft>
              <a:buNone/>
              <a:tabLst/>
              <a:defRPr sz="1800"/>
            </a:pPr>
            <a:r>
              <a:rPr lang="en-US" sz="1600" b="0" i="0" u="none" strike="noStrike" kern="1200" spc="0">
                <a:ln>
                  <a:noFill/>
                </a:ln>
                <a:solidFill>
                  <a:srgbClr val="FFFF00"/>
                </a:solidFill>
                <a:latin typeface="Arial" pitchFamily="18"/>
                <a:ea typeface="Microsoft YaHei" pitchFamily="2"/>
                <a:cs typeface="Mangal" pitchFamily="2"/>
              </a:rPr>
              <a:t>Dr. Gerald C. Goeringer is Course Director and Associate Professor of Medical Embryology at the Department of Cell Biology, School of Medicine, Georgetown University, Washington, DC, USA.</a:t>
            </a:r>
          </a:p>
        </p:txBody>
      </p:sp>
      <p:sp>
        <p:nvSpPr>
          <p:cNvPr id="5" name="TextBox 7"/>
          <p:cNvSpPr/>
          <p:nvPr/>
        </p:nvSpPr>
        <p:spPr>
          <a:xfrm>
            <a:off x="3960" y="0"/>
            <a:ext cx="9139680" cy="5778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D9D9D9"/>
          </a:solid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360"/>
              </a:spcBef>
              <a:spcAft>
                <a:spcPts val="0"/>
              </a:spcAft>
              <a:buNone/>
              <a:tabLst/>
              <a:defRPr sz="1800"/>
            </a:pPr>
            <a:r>
              <a:rPr lang="en-US" sz="3200" b="0" i="0" u="none" strike="noStrike" kern="1200" spc="0">
                <a:ln>
                  <a:noFill/>
                </a:ln>
                <a:solidFill>
                  <a:srgbClr val="FF0000"/>
                </a:solidFill>
                <a:latin typeface="Arial" pitchFamily="18"/>
                <a:ea typeface="Microsoft YaHei" pitchFamily="2"/>
                <a:cs typeface="Mangal" pitchFamily="2"/>
              </a:rPr>
              <a:t>What Others say about Quran Miracles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Rectangle 1"/>
          <p:cNvSpPr/>
          <p:nvPr/>
        </p:nvSpPr>
        <p:spPr>
          <a:xfrm>
            <a:off x="838080" y="2320560"/>
            <a:ext cx="7695720" cy="2280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360"/>
              </a:spcBef>
              <a:spcAft>
                <a:spcPts val="0"/>
              </a:spcAft>
              <a:buNone/>
              <a:tabLst/>
              <a:defRPr sz="1800"/>
            </a:pPr>
            <a:r>
              <a:rPr lang="en-US" sz="1600" b="0" i="0" u="none" strike="noStrike" kern="1200" spc="0">
                <a:ln>
                  <a:noFill/>
                </a:ln>
                <a:solidFill>
                  <a:srgbClr val="003366"/>
                </a:solidFill>
                <a:latin typeface="Arial" pitchFamily="18"/>
                <a:ea typeface="Microsoft YaHei" pitchFamily="2"/>
                <a:cs typeface="Mangal" pitchFamily="2"/>
              </a:rPr>
              <a:t>Ibraaheem  rejected the practices of his people. They worshipped idols that could neither harm nor benefit them. One day, he destroyed the idols without anyone seeing him. When his people came to know that it was Ibraaheem  who had done that, they prepared a huge fire and threw him into it. However, the fire did not burn Ibraaheem  and did not affect him at all, as Allaah The Almighty ordered it not to burn him. Allaah The Almighty Says (what means): {They said, "Burn him and support your gods - if you are to act."Allaah Said, "O fire, be coolness and safety upon Abraham."And they intended for him harm, but We Made them the greatest losers.} [Quran 21:68-70]</a:t>
            </a:r>
          </a:p>
        </p:txBody>
      </p:sp>
      <p:sp>
        <p:nvSpPr>
          <p:cNvPr id="3" name="Rectangle 3"/>
          <p:cNvSpPr/>
          <p:nvPr/>
        </p:nvSpPr>
        <p:spPr>
          <a:xfrm>
            <a:off x="2688840" y="1066680"/>
            <a:ext cx="5208120" cy="6847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l" rtl="0" hangingPunct="1">
              <a:lnSpc>
                <a:spcPct val="100000"/>
              </a:lnSpc>
              <a:spcBef>
                <a:spcPts val="360"/>
              </a:spcBef>
              <a:spcAft>
                <a:spcPts val="0"/>
              </a:spcAft>
              <a:buNone/>
              <a:tabLst/>
              <a:defRPr sz="1800"/>
            </a:pPr>
            <a:r>
              <a:rPr lang="en-US" sz="1800" b="1" i="0" u="none" strike="noStrike" kern="1200" spc="0">
                <a:ln>
                  <a:noFill/>
                </a:ln>
                <a:solidFill>
                  <a:srgbClr val="FF0000"/>
                </a:solidFill>
                <a:latin typeface="Arial" pitchFamily="34"/>
                <a:ea typeface="Microsoft YaHei" pitchFamily="2"/>
                <a:cs typeface="Mangal" pitchFamily="2"/>
              </a:rPr>
              <a:t>Miracles of the Prophet - </a:t>
            </a:r>
            <a:r>
              <a:rPr lang="en-US" sz="1800" b="0" i="0" u="none" strike="noStrike" kern="1200" spc="0">
                <a:ln>
                  <a:noFill/>
                </a:ln>
                <a:solidFill>
                  <a:srgbClr val="FF0000"/>
                </a:solidFill>
                <a:latin typeface="Arial" pitchFamily="18"/>
                <a:ea typeface="Microsoft YaHei" pitchFamily="2"/>
                <a:cs typeface="Mangal" pitchFamily="2"/>
              </a:rPr>
              <a:t>Ibraaheem (Abraham)</a:t>
            </a:r>
          </a:p>
          <a:p>
            <a:pPr marL="0" marR="0" lvl="0" indent="0" algn="l" rtl="0" hangingPunct="1">
              <a:lnSpc>
                <a:spcPct val="100000"/>
              </a:lnSpc>
              <a:spcBef>
                <a:spcPts val="360"/>
              </a:spcBef>
              <a:spcAft>
                <a:spcPts val="0"/>
              </a:spcAft>
              <a:buNone/>
              <a:tabLst/>
              <a:defRPr sz="1800"/>
            </a:pPr>
            <a:endParaRPr lang="en-US" sz="1800" b="0" i="0" u="none" strike="noStrike" kern="1200" spc="0">
              <a:ln>
                <a:noFill/>
              </a:ln>
              <a:solidFill>
                <a:srgbClr val="FF0000"/>
              </a:solidFill>
              <a:latin typeface="Arial" pitchFamily="18"/>
              <a:ea typeface="Microsoft YaHei" pitchFamily="2"/>
              <a:cs typeface="Mangal" pitchFamily="2"/>
            </a:endParaRPr>
          </a:p>
        </p:txBody>
      </p:sp>
      <p:pic>
        <p:nvPicPr>
          <p:cNvPr id="4" name="Picture 3"/>
          <p:cNvPicPr>
            <a:picLocks noChangeAspect="1"/>
          </p:cNvPicPr>
          <p:nvPr/>
        </p:nvPicPr>
        <p:blipFill>
          <a:blip r:embed="rId3">
            <a:lum/>
            <a:alphaModFix/>
          </a:blip>
          <a:srcRect/>
          <a:stretch>
            <a:fillRect/>
          </a:stretch>
        </p:blipFill>
        <p:spPr>
          <a:xfrm>
            <a:off x="685799" y="4642200"/>
            <a:ext cx="6428880" cy="561600"/>
          </a:xfrm>
          <a:prstGeom prst="rect">
            <a:avLst/>
          </a:prstGeom>
          <a:noFill/>
          <a:ln>
            <a:noFill/>
          </a:ln>
        </p:spPr>
      </p:pic>
      <p:pic>
        <p:nvPicPr>
          <p:cNvPr id="5" name="Picture 5"/>
          <p:cNvPicPr>
            <a:picLocks noChangeAspect="1"/>
          </p:cNvPicPr>
          <p:nvPr/>
        </p:nvPicPr>
        <p:blipFill>
          <a:blip r:embed="rId4">
            <a:lum/>
            <a:alphaModFix/>
          </a:blip>
          <a:srcRect/>
          <a:stretch>
            <a:fillRect/>
          </a:stretch>
        </p:blipFill>
        <p:spPr>
          <a:xfrm>
            <a:off x="655560" y="5238360"/>
            <a:ext cx="6428880" cy="533160"/>
          </a:xfrm>
          <a:prstGeom prst="rect">
            <a:avLst/>
          </a:prstGeom>
          <a:noFill/>
          <a:ln>
            <a:noFill/>
          </a:ln>
        </p:spPr>
      </p:pic>
      <p:pic>
        <p:nvPicPr>
          <p:cNvPr id="6" name="Picture 7"/>
          <p:cNvPicPr>
            <a:picLocks noChangeAspect="1"/>
          </p:cNvPicPr>
          <p:nvPr/>
        </p:nvPicPr>
        <p:blipFill>
          <a:blip r:embed="rId5">
            <a:lum/>
            <a:alphaModFix/>
          </a:blip>
          <a:srcRect/>
          <a:stretch>
            <a:fillRect/>
          </a:stretch>
        </p:blipFill>
        <p:spPr>
          <a:xfrm>
            <a:off x="655560" y="5943600"/>
            <a:ext cx="6428880" cy="55224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name="page60">
    <p:spTree>
      <p:nvGrpSpPr>
        <p:cNvPr id="1" name=""/>
        <p:cNvGrpSpPr/>
        <p:nvPr/>
      </p:nvGrpSpPr>
      <p:grpSpPr>
        <a:xfrm>
          <a:off x="0" y="0"/>
          <a:ext cx="0" cy="0"/>
          <a:chOff x="0" y="0"/>
          <a:chExt cx="0" cy="0"/>
        </a:xfrm>
      </p:grpSpPr>
      <p:sp>
        <p:nvSpPr>
          <p:cNvPr id="2" name="Rectangle 4"/>
          <p:cNvSpPr/>
          <p:nvPr/>
        </p:nvSpPr>
        <p:spPr>
          <a:xfrm>
            <a:off x="1447919" y="2438280"/>
            <a:ext cx="6933960" cy="2330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360"/>
              </a:spcBef>
              <a:spcAft>
                <a:spcPts val="0"/>
              </a:spcAft>
              <a:buNone/>
              <a:tabLst/>
              <a:defRPr sz="1800"/>
            </a:pPr>
            <a:r>
              <a:rPr lang="en-US" sz="3600" b="1" i="0" u="none" strike="noStrike" kern="1200" spc="0">
                <a:ln>
                  <a:noFill/>
                </a:ln>
                <a:solidFill>
                  <a:srgbClr val="003366"/>
                </a:solidFill>
                <a:latin typeface="Arial" pitchFamily="34"/>
                <a:ea typeface="Microsoft YaHei" pitchFamily="2"/>
                <a:cs typeface="Mangal" pitchFamily="2"/>
              </a:rPr>
              <a:t>Quran Miracles</a:t>
            </a:r>
          </a:p>
          <a:p>
            <a:pPr marL="0" marR="0" lvl="0" indent="0" algn="l" rtl="0" hangingPunct="1">
              <a:lnSpc>
                <a:spcPct val="100000"/>
              </a:lnSpc>
              <a:spcBef>
                <a:spcPts val="360"/>
              </a:spcBef>
              <a:spcAft>
                <a:spcPts val="0"/>
              </a:spcAft>
              <a:buNone/>
              <a:tabLst/>
              <a:defRPr sz="1800"/>
            </a:pPr>
            <a:r>
              <a:rPr lang="en-US" sz="3600" b="1" i="0" u="none" strike="noStrike" kern="1200" spc="0">
                <a:ln>
                  <a:noFill/>
                </a:ln>
                <a:solidFill>
                  <a:srgbClr val="003366"/>
                </a:solidFill>
                <a:latin typeface="Arial" pitchFamily="34"/>
                <a:ea typeface="Microsoft YaHei" pitchFamily="2"/>
                <a:cs typeface="Mangal" pitchFamily="2"/>
              </a:rPr>
              <a:t>Video (Part IV): </a:t>
            </a:r>
            <a:r>
              <a:rPr lang="en-US" sz="3600" b="0" i="0" u="none" strike="noStrike" kern="1200" spc="0">
                <a:ln>
                  <a:noFill/>
                </a:ln>
                <a:solidFill>
                  <a:srgbClr val="003366"/>
                </a:solidFill>
                <a:latin typeface="Arial" pitchFamily="18"/>
                <a:ea typeface="Microsoft YaHei" pitchFamily="2"/>
                <a:cs typeface="Mangal" pitchFamily="2"/>
              </a:rPr>
              <a:t>Quran Miracles Challenge the Non-Beleivers -Universe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name="page61">
    <p:spTree>
      <p:nvGrpSpPr>
        <p:cNvPr id="1" name=""/>
        <p:cNvGrpSpPr/>
        <p:nvPr/>
      </p:nvGrpSpPr>
      <p:grpSpPr>
        <a:xfrm>
          <a:off x="0" y="0"/>
          <a:ext cx="0" cy="0"/>
          <a:chOff x="0" y="0"/>
          <a:chExt cx="0" cy="0"/>
        </a:xfrm>
      </p:grpSpPr>
      <p:sp>
        <p:nvSpPr>
          <p:cNvPr id="2" name="Rectangle 1"/>
          <p:cNvSpPr/>
          <p:nvPr/>
        </p:nvSpPr>
        <p:spPr>
          <a:xfrm>
            <a:off x="2286000" y="2951999"/>
            <a:ext cx="4571640" cy="639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360"/>
              </a:spcBef>
              <a:spcAft>
                <a:spcPts val="0"/>
              </a:spcAft>
              <a:buNone/>
              <a:tabLst/>
              <a:defRPr sz="1800"/>
            </a:pPr>
            <a:r>
              <a:rPr lang="en-US" sz="1800" b="0" i="0" u="none" strike="noStrike" kern="1200" spc="0">
                <a:ln>
                  <a:noFill/>
                </a:ln>
                <a:solidFill>
                  <a:srgbClr val="003366"/>
                </a:solidFill>
                <a:latin typeface="Arial" pitchFamily="18"/>
                <a:ea typeface="Microsoft YaHei" pitchFamily="2"/>
                <a:cs typeface="Mangal" pitchFamily="2"/>
              </a:rPr>
              <a:t>https://www.youtube.com/watch?v=Pg21wmGYsJE</a:t>
            </a:r>
          </a:p>
        </p:txBody>
      </p:sp>
      <p:sp>
        <p:nvSpPr>
          <p:cNvPr id="3" name="Rectangle 2"/>
          <p:cNvSpPr/>
          <p:nvPr/>
        </p:nvSpPr>
        <p:spPr>
          <a:xfrm>
            <a:off x="1143000" y="762120"/>
            <a:ext cx="7429320" cy="1233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360"/>
              </a:spcBef>
              <a:spcAft>
                <a:spcPts val="0"/>
              </a:spcAft>
              <a:buNone/>
              <a:tabLst/>
              <a:defRPr sz="1800"/>
            </a:pPr>
            <a:r>
              <a:rPr lang="en-US" sz="2400" b="1" i="0" u="none" strike="noStrike" kern="1200" spc="0">
                <a:ln>
                  <a:noFill/>
                </a:ln>
                <a:solidFill>
                  <a:srgbClr val="003366"/>
                </a:solidFill>
                <a:latin typeface="Arial" pitchFamily="34"/>
                <a:ea typeface="Microsoft YaHei" pitchFamily="2"/>
                <a:cs typeface="Mangal" pitchFamily="2"/>
              </a:rPr>
              <a:t>Quran Miracles Video (Part IV):</a:t>
            </a:r>
          </a:p>
          <a:p>
            <a:pPr marL="0" marR="0" lvl="0" indent="0" algn="l" rtl="0" hangingPunct="1">
              <a:lnSpc>
                <a:spcPct val="100000"/>
              </a:lnSpc>
              <a:spcBef>
                <a:spcPts val="360"/>
              </a:spcBef>
              <a:spcAft>
                <a:spcPts val="0"/>
              </a:spcAft>
              <a:buNone/>
              <a:tabLst/>
              <a:defRPr sz="1800"/>
            </a:pPr>
            <a:r>
              <a:rPr lang="en-US" sz="2400" b="0" i="0" u="none" strike="noStrike" kern="1200" spc="0">
                <a:ln>
                  <a:noFill/>
                </a:ln>
                <a:solidFill>
                  <a:srgbClr val="003366"/>
                </a:solidFill>
                <a:latin typeface="Arial" pitchFamily="18"/>
                <a:ea typeface="Microsoft YaHei" pitchFamily="2"/>
                <a:cs typeface="Mangal" pitchFamily="2"/>
              </a:rPr>
              <a:t>Quran Miracles Challenge the Non-Beleivers - Universe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Rectangle 2"/>
          <p:cNvSpPr/>
          <p:nvPr/>
        </p:nvSpPr>
        <p:spPr>
          <a:xfrm>
            <a:off x="800280" y="2438280"/>
            <a:ext cx="7924320" cy="2221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360"/>
              </a:spcBef>
              <a:spcAft>
                <a:spcPts val="0"/>
              </a:spcAft>
              <a:buNone/>
              <a:tabLst/>
              <a:defRPr sz="1800"/>
            </a:pPr>
            <a:r>
              <a:rPr lang="en-US" sz="1400" b="0" i="0" u="none" strike="noStrike" kern="1200" spc="0">
                <a:ln>
                  <a:noFill/>
                </a:ln>
                <a:solidFill>
                  <a:srgbClr val="003366"/>
                </a:solidFill>
                <a:latin typeface="Arial" pitchFamily="18"/>
                <a:ea typeface="Microsoft YaHei" pitchFamily="2"/>
                <a:cs typeface="Mangal" pitchFamily="2"/>
              </a:rPr>
              <a:t>Allaah The Almighty sent Prophet Saalih  to his people to call them to worship Allaah The Almighty alone, and not to associate any partners with Him. They asked him to bring them proof of what he was saying, so Allaah The Almighty supported him with the miracle of the she-camel. He made a unique she-camel emerge from between the mountain rocks. Some of them believed him, but the majority of them disbelieved and intended to kill the she-camel. Prophet Saalih  warned them saying (what means): {And to the Thamud [We sent] their brother Salih. He said, "O my people, worship Allaah; you have no deity other than Him. There has come to you clear evidence from your Lord. This is the she-camel of Allaah [sent] to you as a sign. So leave her to eat within Allaah's land and do not touch her with harm, lest there seize you a painful punishment.}[Quran 7:73]</a:t>
            </a:r>
          </a:p>
        </p:txBody>
      </p:sp>
      <p:sp>
        <p:nvSpPr>
          <p:cNvPr id="3" name="Rectangle 4"/>
          <p:cNvSpPr/>
          <p:nvPr/>
        </p:nvSpPr>
        <p:spPr>
          <a:xfrm>
            <a:off x="2675160" y="1066680"/>
            <a:ext cx="358704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l" rtl="0" hangingPunct="1">
              <a:lnSpc>
                <a:spcPct val="100000"/>
              </a:lnSpc>
              <a:spcBef>
                <a:spcPts val="360"/>
              </a:spcBef>
              <a:spcAft>
                <a:spcPts val="0"/>
              </a:spcAft>
              <a:buNone/>
              <a:tabLst/>
              <a:defRPr sz="1800"/>
            </a:pPr>
            <a:r>
              <a:rPr lang="en-US" sz="1800" b="1" i="0" u="none" strike="noStrike" kern="1200" spc="0">
                <a:ln>
                  <a:noFill/>
                </a:ln>
                <a:solidFill>
                  <a:srgbClr val="FF0000"/>
                </a:solidFill>
                <a:latin typeface="Arial" pitchFamily="34"/>
                <a:ea typeface="Microsoft YaHei" pitchFamily="2"/>
                <a:cs typeface="Mangal" pitchFamily="2"/>
              </a:rPr>
              <a:t>Miracles of the Prophet - Saalih</a:t>
            </a:r>
          </a:p>
        </p:txBody>
      </p:sp>
      <p:pic>
        <p:nvPicPr>
          <p:cNvPr id="4" name="Picture 7"/>
          <p:cNvPicPr>
            <a:picLocks noChangeAspect="1"/>
          </p:cNvPicPr>
          <p:nvPr/>
        </p:nvPicPr>
        <p:blipFill>
          <a:blip r:embed="rId3">
            <a:lum/>
            <a:alphaModFix/>
          </a:blip>
          <a:srcRect/>
          <a:stretch>
            <a:fillRect/>
          </a:stretch>
        </p:blipFill>
        <p:spPr>
          <a:xfrm>
            <a:off x="1295280" y="4572000"/>
            <a:ext cx="6933960" cy="219096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Rectangle 1"/>
          <p:cNvSpPr/>
          <p:nvPr/>
        </p:nvSpPr>
        <p:spPr>
          <a:xfrm>
            <a:off x="910799" y="2362320"/>
            <a:ext cx="7391160" cy="184103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360"/>
              </a:spcBef>
              <a:spcAft>
                <a:spcPts val="0"/>
              </a:spcAft>
              <a:buNone/>
              <a:tabLst/>
              <a:defRPr sz="1800"/>
            </a:pPr>
            <a:r>
              <a:rPr lang="en-US" sz="1400" b="0" i="0" u="none" strike="noStrike" kern="1200" spc="0">
                <a:ln>
                  <a:noFill/>
                </a:ln>
                <a:solidFill>
                  <a:srgbClr val="003366"/>
                </a:solidFill>
                <a:latin typeface="Arial" pitchFamily="18"/>
                <a:ea typeface="Microsoft YaHei" pitchFamily="2"/>
                <a:cs typeface="Mangal" pitchFamily="2"/>
              </a:rPr>
              <a:t>Allaah The Almighty Says (what means): {And what is that in your right hand, O Moses?"He said, "It is my staff; I lean upon it, and I bring down leaves for my sheep and I have therein other uses." [Allaah] said, "Throw it down, O Moses." So he threw it down, and thereupon it was a snake, moving swiftly.} [Quran 20:17-20]</a:t>
            </a:r>
          </a:p>
          <a:p>
            <a:pPr marL="0" marR="0" lvl="0" indent="0" algn="l" rtl="0" hangingPunct="1">
              <a:lnSpc>
                <a:spcPct val="100000"/>
              </a:lnSpc>
              <a:spcBef>
                <a:spcPts val="360"/>
              </a:spcBef>
              <a:spcAft>
                <a:spcPts val="0"/>
              </a:spcAft>
              <a:buNone/>
              <a:tabLst/>
              <a:defRPr sz="1800"/>
            </a:pPr>
            <a:r>
              <a:rPr lang="en-US" sz="1400" b="0" i="0" u="none" strike="noStrike" kern="1200" spc="0">
                <a:ln>
                  <a:noFill/>
                </a:ln>
                <a:solidFill>
                  <a:srgbClr val="003366"/>
                </a:solidFill>
                <a:latin typeface="Arial" pitchFamily="18"/>
                <a:ea typeface="Microsoft YaHei" pitchFamily="2"/>
                <a:cs typeface="Mangal" pitchFamily="2"/>
              </a:rPr>
              <a:t>The staff was one of the miracles given to Prophet Moosa . By that staff, he defeated the magicians of Pharaoh, extracted water from rock and turned the sea into land by the permission of Allaah The Almighty so that He would save the believers and punish the disbelievers.</a:t>
            </a:r>
          </a:p>
        </p:txBody>
      </p:sp>
      <p:sp>
        <p:nvSpPr>
          <p:cNvPr id="3" name="Rectangle 2"/>
          <p:cNvSpPr/>
          <p:nvPr/>
        </p:nvSpPr>
        <p:spPr>
          <a:xfrm>
            <a:off x="2415240" y="1066680"/>
            <a:ext cx="461412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l" rtl="0" hangingPunct="1">
              <a:lnSpc>
                <a:spcPct val="100000"/>
              </a:lnSpc>
              <a:spcBef>
                <a:spcPts val="360"/>
              </a:spcBef>
              <a:spcAft>
                <a:spcPts val="0"/>
              </a:spcAft>
              <a:buNone/>
              <a:tabLst/>
              <a:defRPr sz="1800"/>
            </a:pPr>
            <a:r>
              <a:rPr lang="en-US" sz="1800" b="1" i="0" u="none" strike="noStrike" kern="1200" spc="0">
                <a:ln>
                  <a:noFill/>
                </a:ln>
                <a:solidFill>
                  <a:srgbClr val="FF0000"/>
                </a:solidFill>
                <a:latin typeface="Arial" pitchFamily="34"/>
                <a:ea typeface="Microsoft YaHei" pitchFamily="2"/>
                <a:cs typeface="Mangal" pitchFamily="2"/>
              </a:rPr>
              <a:t>Miracles of the Prophet – Moosa (Moses)</a:t>
            </a:r>
          </a:p>
        </p:txBody>
      </p:sp>
      <p:pic>
        <p:nvPicPr>
          <p:cNvPr id="4" name="Picture 1"/>
          <p:cNvPicPr>
            <a:picLocks noChangeAspect="1"/>
          </p:cNvPicPr>
          <p:nvPr/>
        </p:nvPicPr>
        <p:blipFill>
          <a:blip r:embed="rId3">
            <a:lum/>
            <a:alphaModFix/>
          </a:blip>
          <a:srcRect/>
          <a:stretch>
            <a:fillRect/>
          </a:stretch>
        </p:blipFill>
        <p:spPr>
          <a:xfrm>
            <a:off x="2133720" y="4114800"/>
            <a:ext cx="6428880" cy="495000"/>
          </a:xfrm>
          <a:prstGeom prst="rect">
            <a:avLst/>
          </a:prstGeom>
          <a:noFill/>
          <a:ln>
            <a:noFill/>
          </a:ln>
        </p:spPr>
      </p:pic>
      <p:pic>
        <p:nvPicPr>
          <p:cNvPr id="5" name="Picture 3"/>
          <p:cNvPicPr>
            <a:picLocks noChangeAspect="1"/>
          </p:cNvPicPr>
          <p:nvPr/>
        </p:nvPicPr>
        <p:blipFill>
          <a:blip r:embed="rId4">
            <a:lum/>
            <a:alphaModFix/>
          </a:blip>
          <a:srcRect/>
          <a:stretch>
            <a:fillRect/>
          </a:stretch>
        </p:blipFill>
        <p:spPr>
          <a:xfrm>
            <a:off x="2362320" y="4610160"/>
            <a:ext cx="6336720" cy="1152000"/>
          </a:xfrm>
          <a:prstGeom prst="rect">
            <a:avLst/>
          </a:prstGeom>
          <a:noFill/>
          <a:ln>
            <a:noFill/>
          </a:ln>
        </p:spPr>
      </p:pic>
      <p:pic>
        <p:nvPicPr>
          <p:cNvPr id="6" name="Picture 4"/>
          <p:cNvPicPr>
            <a:picLocks noChangeAspect="1"/>
          </p:cNvPicPr>
          <p:nvPr/>
        </p:nvPicPr>
        <p:blipFill>
          <a:blip r:embed="rId5">
            <a:lum/>
            <a:alphaModFix/>
          </a:blip>
          <a:srcRect/>
          <a:stretch>
            <a:fillRect/>
          </a:stretch>
        </p:blipFill>
        <p:spPr>
          <a:xfrm>
            <a:off x="2362320" y="5786640"/>
            <a:ext cx="6428880" cy="495000"/>
          </a:xfrm>
          <a:prstGeom prst="rect">
            <a:avLst/>
          </a:prstGeom>
          <a:noFill/>
          <a:ln>
            <a:noFill/>
          </a:ln>
        </p:spPr>
      </p:pic>
      <p:pic>
        <p:nvPicPr>
          <p:cNvPr id="7" name="Picture 6"/>
          <p:cNvPicPr>
            <a:picLocks noChangeAspect="1"/>
          </p:cNvPicPr>
          <p:nvPr/>
        </p:nvPicPr>
        <p:blipFill>
          <a:blip r:embed="rId6">
            <a:lum/>
            <a:alphaModFix/>
          </a:blip>
          <a:srcRect/>
          <a:stretch>
            <a:fillRect/>
          </a:stretch>
        </p:blipFill>
        <p:spPr>
          <a:xfrm>
            <a:off x="2362320" y="6344280"/>
            <a:ext cx="6428880" cy="48528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1371599" y="2819520"/>
            <a:ext cx="6428880" cy="3161880"/>
          </a:xfrm>
          <a:prstGeom prst="rect">
            <a:avLst/>
          </a:prstGeom>
          <a:noFill/>
          <a:ln>
            <a:noFill/>
          </a:ln>
        </p:spPr>
      </p:pic>
      <p:sp>
        <p:nvSpPr>
          <p:cNvPr id="3" name="Rectangle 2"/>
          <p:cNvSpPr/>
          <p:nvPr/>
        </p:nvSpPr>
        <p:spPr>
          <a:xfrm>
            <a:off x="2154600" y="1066680"/>
            <a:ext cx="3495599"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marL="0" marR="0" lvl="0" indent="0" algn="l" rtl="0" hangingPunct="1">
              <a:lnSpc>
                <a:spcPct val="100000"/>
              </a:lnSpc>
              <a:spcBef>
                <a:spcPts val="360"/>
              </a:spcBef>
              <a:spcAft>
                <a:spcPts val="0"/>
              </a:spcAft>
              <a:buNone/>
              <a:tabLst/>
              <a:defRPr sz="1800"/>
            </a:pPr>
            <a:r>
              <a:rPr lang="en-US" sz="1800" b="1" i="0" u="none" strike="noStrike" kern="1200" spc="0">
                <a:ln>
                  <a:noFill/>
                </a:ln>
                <a:solidFill>
                  <a:srgbClr val="FF0000"/>
                </a:solidFill>
                <a:latin typeface="Arial" pitchFamily="34"/>
                <a:ea typeface="Microsoft YaHei" pitchFamily="2"/>
                <a:cs typeface="Mangal" pitchFamily="2"/>
              </a:rPr>
              <a:t>Miracles of the Prophet – Easa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3666</Words>
  <Application>Microsoft Office PowerPoint</Application>
  <PresentationFormat>如螢幕大小 (4:3)</PresentationFormat>
  <Paragraphs>184</Paragraphs>
  <Slides>61</Slides>
  <Notes>61</Notes>
  <HiddenSlides>0</HiddenSlides>
  <MMClips>0</MMClips>
  <ScaleCrop>false</ScaleCrop>
  <HeadingPairs>
    <vt:vector size="4" baseType="variant">
      <vt:variant>
        <vt:lpstr>佈景主題</vt:lpstr>
      </vt:variant>
      <vt:variant>
        <vt:i4>5</vt:i4>
      </vt:variant>
      <vt:variant>
        <vt:lpstr>投影片標題</vt:lpstr>
      </vt:variant>
      <vt:variant>
        <vt:i4>61</vt:i4>
      </vt:variant>
    </vt:vector>
  </HeadingPairs>
  <TitlesOfParts>
    <vt:vector size="66" baseType="lpstr">
      <vt:lpstr>Default</vt:lpstr>
      <vt:lpstr>Default 1</vt:lpstr>
      <vt:lpstr>Default 2</vt:lpstr>
      <vt:lpstr>Default 3</vt:lpstr>
      <vt:lpstr>Default 4</vt:lpstr>
      <vt:lpstr>MIRACLES OF AL-QUR’AN   AND   QURAN &amp; MODERN SCIENCE</vt:lpstr>
      <vt:lpstr>Agenda</vt:lpstr>
      <vt:lpstr>PowerPoint 簡報</vt:lpstr>
      <vt:lpstr>Quran and Modern Science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Islamic  dominance</vt:lpstr>
      <vt:lpstr>War  Prophecy</vt:lpstr>
      <vt:lpstr>Expansion  of  Universe</vt:lpstr>
      <vt:lpstr>Existence of  sub-atomic particles</vt:lpstr>
      <vt:lpstr>Honey</vt:lpstr>
      <vt:lpstr>Water</vt:lpstr>
      <vt:lpstr>Mountains  are  pegs</vt:lpstr>
      <vt:lpstr>Sweet  and  salt</vt:lpstr>
      <vt:lpstr>Plants  and  gender</vt:lpstr>
      <vt:lpstr>Ants  sophisticated communication</vt:lpstr>
      <vt:lpstr>Orbit</vt:lpstr>
      <vt:lpstr>Fingerprints</vt:lpstr>
      <vt:lpstr>Forelock</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Order of Formation of the Human Body</vt:lpstr>
      <vt:lpstr>Human embryonic developments</vt:lpstr>
      <vt:lpstr>PowerPoint 簡報</vt:lpstr>
      <vt:lpstr>PowerPoint 簡報</vt:lpstr>
      <vt:lpstr>Cerebrum </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MIRACLES OF AL-QUR’AN   AND   QURAN &amp; MODERN SCIENCE</dc:title>
  <dc:creator>yy</dc:creator>
  <cp:lastModifiedBy>yy</cp:lastModifiedBy>
  <cp:revision>3</cp:revision>
  <dcterms:modified xsi:type="dcterms:W3CDTF">2015-05-04T10:35:45Z</dcterms:modified>
</cp:coreProperties>
</file>